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8" r:id="rId2"/>
    <p:sldMasterId id="2147483691" r:id="rId3"/>
  </p:sldMasterIdLst>
  <p:notesMasterIdLst>
    <p:notesMasterId r:id="rId21"/>
  </p:notesMasterIdLst>
  <p:sldIdLst>
    <p:sldId id="283" r:id="rId4"/>
    <p:sldId id="1624" r:id="rId5"/>
    <p:sldId id="1627" r:id="rId6"/>
    <p:sldId id="1518" r:id="rId7"/>
    <p:sldId id="1619" r:id="rId8"/>
    <p:sldId id="1618" r:id="rId9"/>
    <p:sldId id="1616" r:id="rId10"/>
    <p:sldId id="1617" r:id="rId11"/>
    <p:sldId id="1620" r:id="rId12"/>
    <p:sldId id="1564" r:id="rId13"/>
    <p:sldId id="1546" r:id="rId14"/>
    <p:sldId id="1563" r:id="rId15"/>
    <p:sldId id="1543" r:id="rId16"/>
    <p:sldId id="1544" r:id="rId17"/>
    <p:sldId id="1626" r:id="rId18"/>
    <p:sldId id="1622" r:id="rId19"/>
    <p:sldId id="1625" r:id="rId20"/>
  </p:sldIdLst>
  <p:sldSz cx="12192000" cy="6858000"/>
  <p:notesSz cx="6858000" cy="9144000"/>
  <p:embeddedFontLst>
    <p:embeddedFont>
      <p:font typeface="Noto Sans CJK KR Bold" panose="020B0800000000000000" pitchFamily="34" charset="-127"/>
      <p:bold r:id="rId22"/>
    </p:embeddedFont>
    <p:embeddedFont>
      <p:font typeface="Noto Sans CJK KR Regular" panose="020B0500000000000000" pitchFamily="34" charset="-127"/>
      <p:regular r:id="rId23"/>
    </p:embeddedFont>
    <p:embeddedFont>
      <p:font typeface="Pretendard" panose="02000503000000020004" pitchFamily="50" charset="-127"/>
      <p:regular r:id="rId24"/>
      <p:bold r:id="rId25"/>
    </p:embeddedFont>
    <p:embeddedFont>
      <p:font typeface="Pretendard SemiBold" panose="02000703000000020004" pitchFamily="50" charset="-127"/>
      <p:bold r:id="rId26"/>
    </p:embeddedFont>
    <p:embeddedFont>
      <p:font typeface="강원교육튼튼" panose="02020603020101020101" pitchFamily="18" charset="-127"/>
      <p:regular r:id="rId27"/>
    </p:embeddedFont>
    <p:embeddedFont>
      <p:font typeface="나눔스퀘어OTF Bold" panose="020B0600000101010101" pitchFamily="34" charset="-127"/>
      <p:bold r:id="rId28"/>
    </p:embeddedFont>
    <p:embeddedFont>
      <p:font typeface="나눔스퀘어OTF ExtraBold" panose="020B0600000101010101" pitchFamily="34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Helvetica" panose="020B060402020202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978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4065" userDrawn="1">
          <p15:clr>
            <a:srgbClr val="A4A3A4"/>
          </p15:clr>
        </p15:guide>
        <p15:guide id="9" orient="horz" pos="1094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  <p15:guide id="11" orient="horz" pos="14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경선" initials="김경" lastIdx="1" clrIdx="0">
    <p:extLst>
      <p:ext uri="{19B8F6BF-5375-455C-9EA6-DF929625EA0E}">
        <p15:presenceInfo xmlns:p15="http://schemas.microsoft.com/office/powerpoint/2012/main" userId="b21f20f96f89b7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929"/>
    <a:srgbClr val="370086"/>
    <a:srgbClr val="6600CC"/>
    <a:srgbClr val="C8C0D3"/>
    <a:srgbClr val="FFFFFF"/>
    <a:srgbClr val="D9D9D9"/>
    <a:srgbClr val="FFFFCC"/>
    <a:srgbClr val="C8BFD3"/>
    <a:srgbClr val="E3DEE8"/>
    <a:srgbClr val="E8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174"/>
      </p:cViewPr>
      <p:guideLst>
        <p:guide pos="2978"/>
        <p:guide orient="horz" pos="572"/>
        <p:guide orient="horz" pos="890"/>
        <p:guide orient="horz" pos="1026"/>
        <p:guide orient="horz" pos="4065"/>
        <p:guide orient="horz" pos="1094"/>
        <p:guide orient="horz" pos="1661"/>
        <p:guide orient="horz" pos="14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14D34417-0427-4D35-BE47-DEED837A204A}"/>
    <pc:docChg chg="undo custSel addSld delSld modSld">
      <pc:chgData name="강환수" userId="f1cac8d9-9172-4d6c-9b10-74cb51d57900" providerId="ADAL" clId="{14D34417-0427-4D35-BE47-DEED837A204A}" dt="2022-02-20T00:26:52.609" v="425" actId="2696"/>
      <pc:docMkLst>
        <pc:docMk/>
      </pc:docMkLst>
      <pc:sldChg chg="addSp delSp modSp">
        <pc:chgData name="강환수" userId="f1cac8d9-9172-4d6c-9b10-74cb51d57900" providerId="ADAL" clId="{14D34417-0427-4D35-BE47-DEED837A204A}" dt="2022-02-19T23:50:47.221" v="127" actId="1076"/>
        <pc:sldMkLst>
          <pc:docMk/>
          <pc:sldMk cId="345240624" sldId="1543"/>
        </pc:sldMkLst>
        <pc:spChg chg="del">
          <ac:chgData name="강환수" userId="f1cac8d9-9172-4d6c-9b10-74cb51d57900" providerId="ADAL" clId="{14D34417-0427-4D35-BE47-DEED837A204A}" dt="2022-02-19T23:50:38.523" v="125" actId="478"/>
          <ac:spMkLst>
            <pc:docMk/>
            <pc:sldMk cId="345240624" sldId="1543"/>
            <ac:spMk id="6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50:31.850" v="123" actId="6549"/>
          <ac:spMkLst>
            <pc:docMk/>
            <pc:sldMk cId="345240624" sldId="1543"/>
            <ac:spMk id="8" creationId="{7F614038-CA5E-4515-AC9B-1A9E8B5D39B0}"/>
          </ac:spMkLst>
        </pc:spChg>
        <pc:grpChg chg="del">
          <ac:chgData name="강환수" userId="f1cac8d9-9172-4d6c-9b10-74cb51d57900" providerId="ADAL" clId="{14D34417-0427-4D35-BE47-DEED837A204A}" dt="2022-02-19T23:50:38.523" v="125" actId="478"/>
          <ac:grpSpMkLst>
            <pc:docMk/>
            <pc:sldMk cId="345240624" sldId="1543"/>
            <ac:grpSpMk id="24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50:34.767" v="124" actId="478"/>
          <ac:grpSpMkLst>
            <pc:docMk/>
            <pc:sldMk cId="345240624" sldId="1543"/>
            <ac:grpSpMk id="25" creationId="{00000000-0000-0000-0000-000000000000}"/>
          </ac:grpSpMkLst>
        </pc:grpChg>
        <pc:picChg chg="add mod">
          <ac:chgData name="강환수" userId="f1cac8d9-9172-4d6c-9b10-74cb51d57900" providerId="ADAL" clId="{14D34417-0427-4D35-BE47-DEED837A204A}" dt="2022-02-19T23:50:47.221" v="127" actId="1076"/>
          <ac:picMkLst>
            <pc:docMk/>
            <pc:sldMk cId="345240624" sldId="1543"/>
            <ac:picMk id="30" creationId="{50D1C86E-8BB8-46FE-BD24-5B9CFBE33896}"/>
          </ac:picMkLst>
        </pc:picChg>
      </pc:sldChg>
      <pc:sldChg chg="addSp delSp modSp">
        <pc:chgData name="강환수" userId="f1cac8d9-9172-4d6c-9b10-74cb51d57900" providerId="ADAL" clId="{14D34417-0427-4D35-BE47-DEED837A204A}" dt="2022-02-19T23:53:42.115" v="250" actId="1076"/>
        <pc:sldMkLst>
          <pc:docMk/>
          <pc:sldMk cId="1851768908" sldId="1544"/>
        </pc:sldMkLst>
        <pc:spChg chg="add del mod">
          <ac:chgData name="강환수" userId="f1cac8d9-9172-4d6c-9b10-74cb51d57900" providerId="ADAL" clId="{14D34417-0427-4D35-BE47-DEED837A204A}" dt="2022-02-19T23:52:25.848" v="213" actId="6549"/>
          <ac:spMkLst>
            <pc:docMk/>
            <pc:sldMk cId="1851768908" sldId="1544"/>
            <ac:spMk id="8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51:57.832" v="183" actId="6549"/>
          <ac:spMkLst>
            <pc:docMk/>
            <pc:sldMk cId="1851768908" sldId="1544"/>
            <ac:spMk id="13" creationId="{00000000-0000-0000-0000-000000000000}"/>
          </ac:spMkLst>
        </pc:spChg>
        <pc:spChg chg="add mod">
          <ac:chgData name="강환수" userId="f1cac8d9-9172-4d6c-9b10-74cb51d57900" providerId="ADAL" clId="{14D34417-0427-4D35-BE47-DEED837A204A}" dt="2022-02-19T23:52:48.104" v="233" actId="6549"/>
          <ac:spMkLst>
            <pc:docMk/>
            <pc:sldMk cId="1851768908" sldId="1544"/>
            <ac:spMk id="15" creationId="{A9217C5F-B59C-4413-9545-49773D6FAB0E}"/>
          </ac:spMkLst>
        </pc:spChg>
        <pc:spChg chg="add mod">
          <ac:chgData name="강환수" userId="f1cac8d9-9172-4d6c-9b10-74cb51d57900" providerId="ADAL" clId="{14D34417-0427-4D35-BE47-DEED837A204A}" dt="2022-02-19T23:53:08.543" v="246" actId="6549"/>
          <ac:spMkLst>
            <pc:docMk/>
            <pc:sldMk cId="1851768908" sldId="1544"/>
            <ac:spMk id="16" creationId="{56C6FB43-2A4D-4194-B16C-41BE75430F65}"/>
          </ac:spMkLst>
        </pc:spChg>
        <pc:spChg chg="del">
          <ac:chgData name="강환수" userId="f1cac8d9-9172-4d6c-9b10-74cb51d57900" providerId="ADAL" clId="{14D34417-0427-4D35-BE47-DEED837A204A}" dt="2022-02-19T23:52:03.484" v="184" actId="478"/>
          <ac:spMkLst>
            <pc:docMk/>
            <pc:sldMk cId="1851768908" sldId="1544"/>
            <ac:spMk id="29" creationId="{7F614038-CA5E-4515-AC9B-1A9E8B5D39B0}"/>
          </ac:spMkLst>
        </pc:spChg>
        <pc:grpChg chg="del">
          <ac:chgData name="강환수" userId="f1cac8d9-9172-4d6c-9b10-74cb51d57900" providerId="ADAL" clId="{14D34417-0427-4D35-BE47-DEED837A204A}" dt="2022-02-19T23:52:03.484" v="184" actId="478"/>
          <ac:grpSpMkLst>
            <pc:docMk/>
            <pc:sldMk cId="1851768908" sldId="1544"/>
            <ac:grpSpMk id="4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52:03.484" v="184" actId="478"/>
          <ac:grpSpMkLst>
            <pc:docMk/>
            <pc:sldMk cId="1851768908" sldId="1544"/>
            <ac:grpSpMk id="9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52:03.484" v="184" actId="478"/>
          <ac:grpSpMkLst>
            <pc:docMk/>
            <pc:sldMk cId="1851768908" sldId="1544"/>
            <ac:grpSpMk id="10" creationId="{00000000-0000-0000-0000-000000000000}"/>
          </ac:grpSpMkLst>
        </pc:grpChg>
        <pc:picChg chg="add mod">
          <ac:chgData name="강환수" userId="f1cac8d9-9172-4d6c-9b10-74cb51d57900" providerId="ADAL" clId="{14D34417-0427-4D35-BE47-DEED837A204A}" dt="2022-02-19T23:53:42.115" v="250" actId="1076"/>
          <ac:picMkLst>
            <pc:docMk/>
            <pc:sldMk cId="1851768908" sldId="1544"/>
            <ac:picMk id="6" creationId="{74B4F6F3-4C0B-4995-B653-E24EE0260259}"/>
          </ac:picMkLst>
        </pc:picChg>
      </pc:sldChg>
      <pc:sldChg chg="modSp">
        <pc:chgData name="강환수" userId="f1cac8d9-9172-4d6c-9b10-74cb51d57900" providerId="ADAL" clId="{14D34417-0427-4D35-BE47-DEED837A204A}" dt="2022-02-19T23:48:16.458" v="28" actId="14100"/>
        <pc:sldMkLst>
          <pc:docMk/>
          <pc:sldMk cId="3284123559" sldId="1546"/>
        </pc:sldMkLst>
        <pc:spChg chg="mod">
          <ac:chgData name="강환수" userId="f1cac8d9-9172-4d6c-9b10-74cb51d57900" providerId="ADAL" clId="{14D34417-0427-4D35-BE47-DEED837A204A}" dt="2022-02-19T23:48:16.458" v="28" actId="14100"/>
          <ac:spMkLst>
            <pc:docMk/>
            <pc:sldMk cId="3284123559" sldId="1546"/>
            <ac:spMk id="17" creationId="{00000000-0000-0000-0000-000000000000}"/>
          </ac:spMkLst>
        </pc:spChg>
      </pc:sldChg>
      <pc:sldChg chg="addSp delSp modSp">
        <pc:chgData name="강환수" userId="f1cac8d9-9172-4d6c-9b10-74cb51d57900" providerId="ADAL" clId="{14D34417-0427-4D35-BE47-DEED837A204A}" dt="2022-02-19T23:49:45.436" v="70" actId="1076"/>
        <pc:sldMkLst>
          <pc:docMk/>
          <pc:sldMk cId="3100635866" sldId="1563"/>
        </pc:sldMkLst>
        <pc:spChg chg="del">
          <ac:chgData name="강환수" userId="f1cac8d9-9172-4d6c-9b10-74cb51d57900" providerId="ADAL" clId="{14D34417-0427-4D35-BE47-DEED837A204A}" dt="2022-02-19T23:49:33.286" v="67" actId="478"/>
          <ac:spMkLst>
            <pc:docMk/>
            <pc:sldMk cId="3100635866" sldId="1563"/>
            <ac:spMk id="8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49:25.903" v="66" actId="6549"/>
          <ac:spMkLst>
            <pc:docMk/>
            <pc:sldMk cId="3100635866" sldId="1563"/>
            <ac:spMk id="13" creationId="{00000000-0000-0000-0000-000000000000}"/>
          </ac:spMkLst>
        </pc:spChg>
        <pc:spChg chg="del">
          <ac:chgData name="강환수" userId="f1cac8d9-9172-4d6c-9b10-74cb51d57900" providerId="ADAL" clId="{14D34417-0427-4D35-BE47-DEED837A204A}" dt="2022-02-19T23:49:33.286" v="67" actId="478"/>
          <ac:spMkLst>
            <pc:docMk/>
            <pc:sldMk cId="3100635866" sldId="1563"/>
            <ac:spMk id="18" creationId="{7F614038-CA5E-4515-AC9B-1A9E8B5D39B0}"/>
          </ac:spMkLst>
        </pc:spChg>
        <pc:spChg chg="del">
          <ac:chgData name="강환수" userId="f1cac8d9-9172-4d6c-9b10-74cb51d57900" providerId="ADAL" clId="{14D34417-0427-4D35-BE47-DEED837A204A}" dt="2022-02-19T23:49:33.286" v="67" actId="478"/>
          <ac:spMkLst>
            <pc:docMk/>
            <pc:sldMk cId="3100635866" sldId="1563"/>
            <ac:spMk id="20" creationId="{7F614038-CA5E-4515-AC9B-1A9E8B5D39B0}"/>
          </ac:spMkLst>
        </pc:s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3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4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5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6" creationId="{00000000-0000-0000-0000-000000000000}"/>
          </ac:grpSpMkLst>
        </pc:grpChg>
        <pc:picChg chg="add mod">
          <ac:chgData name="강환수" userId="f1cac8d9-9172-4d6c-9b10-74cb51d57900" providerId="ADAL" clId="{14D34417-0427-4D35-BE47-DEED837A204A}" dt="2022-02-19T23:49:45.436" v="70" actId="1076"/>
          <ac:picMkLst>
            <pc:docMk/>
            <pc:sldMk cId="3100635866" sldId="1563"/>
            <ac:picMk id="22" creationId="{0B2804AA-FA2C-4006-9CEB-839DEC1E9128}"/>
          </ac:picMkLst>
        </pc:picChg>
      </pc:sldChg>
      <pc:sldChg chg="modSp add del">
        <pc:chgData name="강환수" userId="f1cac8d9-9172-4d6c-9b10-74cb51d57900" providerId="ADAL" clId="{14D34417-0427-4D35-BE47-DEED837A204A}" dt="2022-02-20T00:26:13.180" v="424" actId="20577"/>
        <pc:sldMkLst>
          <pc:docMk/>
          <pc:sldMk cId="1706925740" sldId="1564"/>
        </pc:sldMkLst>
        <pc:spChg chg="mod">
          <ac:chgData name="강환수" userId="f1cac8d9-9172-4d6c-9b10-74cb51d57900" providerId="ADAL" clId="{14D34417-0427-4D35-BE47-DEED837A204A}" dt="2022-02-20T00:26:13.180" v="424" actId="20577"/>
          <ac:spMkLst>
            <pc:docMk/>
            <pc:sldMk cId="1706925740" sldId="1564"/>
            <ac:spMk id="13" creationId="{00000000-0000-0000-0000-000000000000}"/>
          </ac:spMkLst>
        </pc:spChg>
      </pc:sldChg>
      <pc:sldChg chg="addSp delSp modSp add">
        <pc:chgData name="강환수" userId="f1cac8d9-9172-4d6c-9b10-74cb51d57900" providerId="ADAL" clId="{14D34417-0427-4D35-BE47-DEED837A204A}" dt="2022-02-20T00:04:48.693" v="314" actId="1076"/>
        <pc:sldMkLst>
          <pc:docMk/>
          <pc:sldMk cId="2936866592" sldId="1616"/>
        </pc:sldMkLst>
        <pc:spChg chg="add del">
          <ac:chgData name="강환수" userId="f1cac8d9-9172-4d6c-9b10-74cb51d57900" providerId="ADAL" clId="{14D34417-0427-4D35-BE47-DEED837A204A}" dt="2022-02-20T00:04:40.798" v="313" actId="478"/>
          <ac:spMkLst>
            <pc:docMk/>
            <pc:sldMk cId="2936866592" sldId="1616"/>
            <ac:spMk id="4" creationId="{99079534-3851-4918-90B2-6B38C9FD519E}"/>
          </ac:spMkLst>
        </pc:spChg>
        <pc:spChg chg="del">
          <ac:chgData name="강환수" userId="f1cac8d9-9172-4d6c-9b10-74cb51d57900" providerId="ADAL" clId="{14D34417-0427-4D35-BE47-DEED837A204A}" dt="2022-02-20T00:04:32.853" v="310" actId="478"/>
          <ac:spMkLst>
            <pc:docMk/>
            <pc:sldMk cId="2936866592" sldId="1616"/>
            <ac:spMk id="8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54:56.051" v="308" actId="6549"/>
          <ac:spMkLst>
            <pc:docMk/>
            <pc:sldMk cId="2936866592" sldId="1616"/>
            <ac:spMk id="13" creationId="{00000000-0000-0000-0000-000000000000}"/>
          </ac:spMkLst>
        </pc:spChg>
        <pc:spChg chg="del">
          <ac:chgData name="강환수" userId="f1cac8d9-9172-4d6c-9b10-74cb51d57900" providerId="ADAL" clId="{14D34417-0427-4D35-BE47-DEED837A204A}" dt="2022-02-20T00:04:35.980" v="311" actId="478"/>
          <ac:spMkLst>
            <pc:docMk/>
            <pc:sldMk cId="2936866592" sldId="1616"/>
            <ac:spMk id="22" creationId="{7F614038-CA5E-4515-AC9B-1A9E8B5D39B0}"/>
          </ac:spMkLst>
        </pc:spChg>
        <pc:graphicFrameChg chg="add mod">
          <ac:chgData name="강환수" userId="f1cac8d9-9172-4d6c-9b10-74cb51d57900" providerId="ADAL" clId="{14D34417-0427-4D35-BE47-DEED837A204A}" dt="2022-02-20T00:04:48.693" v="314" actId="1076"/>
          <ac:graphicFrameMkLst>
            <pc:docMk/>
            <pc:sldMk cId="2936866592" sldId="1616"/>
            <ac:graphicFrameMk id="3" creationId="{2C0A39E7-CDDA-437A-AF47-E60D7F9A1199}"/>
          </ac:graphicFrameMkLst>
        </pc:graphicFrameChg>
        <pc:picChg chg="del">
          <ac:chgData name="강환수" userId="f1cac8d9-9172-4d6c-9b10-74cb51d57900" providerId="ADAL" clId="{14D34417-0427-4D35-BE47-DEED837A204A}" dt="2022-02-19T23:54:58.742" v="309" actId="478"/>
          <ac:picMkLst>
            <pc:docMk/>
            <pc:sldMk cId="2936866592" sldId="1616"/>
            <ac:picMk id="14" creationId="{3C124681-E594-4093-A3B1-B1D0E13D65AA}"/>
          </ac:picMkLst>
        </pc:picChg>
      </pc:sldChg>
    </pc:docChg>
  </pc:docChgLst>
  <pc:docChgLst>
    <pc:chgData name="강환수" userId="f1cac8d9-9172-4d6c-9b10-74cb51d57900" providerId="ADAL" clId="{CB1A6DB9-4AD4-49E0-807A-C480352DA6DA}"/>
    <pc:docChg chg="undo custSel addSld delSld modSld sldOrd delMainMaster modMainMaster">
      <pc:chgData name="강환수" userId="f1cac8d9-9172-4d6c-9b10-74cb51d57900" providerId="ADAL" clId="{CB1A6DB9-4AD4-49E0-807A-C480352DA6DA}" dt="2022-02-24T03:10:34.391" v="1311" actId="6549"/>
      <pc:docMkLst>
        <pc:docMk/>
      </pc:docMkLst>
      <pc:sldChg chg="delSp modSp del">
        <pc:chgData name="강환수" userId="f1cac8d9-9172-4d6c-9b10-74cb51d57900" providerId="ADAL" clId="{CB1A6DB9-4AD4-49E0-807A-C480352DA6DA}" dt="2022-02-24T01:52:16.135" v="958" actId="2696"/>
        <pc:sldMkLst>
          <pc:docMk/>
          <pc:sldMk cId="0" sldId="256"/>
        </pc:sldMkLst>
        <pc:spChg chg="mod">
          <ac:chgData name="강환수" userId="f1cac8d9-9172-4d6c-9b10-74cb51d57900" providerId="ADAL" clId="{CB1A6DB9-4AD4-49E0-807A-C480352DA6DA}" dt="2022-02-23T08:06:54.334" v="117" actId="6549"/>
          <ac:spMkLst>
            <pc:docMk/>
            <pc:sldMk cId="0" sldId="256"/>
            <ac:spMk id="14" creationId="{00000000-0000-0000-0000-000000000000}"/>
          </ac:spMkLst>
        </pc:spChg>
        <pc:picChg chg="del">
          <ac:chgData name="강환수" userId="f1cac8d9-9172-4d6c-9b10-74cb51d57900" providerId="ADAL" clId="{CB1A6DB9-4AD4-49E0-807A-C480352DA6DA}" dt="2022-02-23T08:06:25.580" v="78" actId="478"/>
          <ac:picMkLst>
            <pc:docMk/>
            <pc:sldMk cId="0" sldId="256"/>
            <ac:picMk id="7" creationId="{00000000-0000-0000-0000-000000000000}"/>
          </ac:picMkLst>
        </pc:picChg>
        <pc:picChg chg="del">
          <ac:chgData name="강환수" userId="f1cac8d9-9172-4d6c-9b10-74cb51d57900" providerId="ADAL" clId="{CB1A6DB9-4AD4-49E0-807A-C480352DA6DA}" dt="2022-02-23T08:06:20.516" v="77" actId="478"/>
          <ac:picMkLst>
            <pc:docMk/>
            <pc:sldMk cId="0" sldId="256"/>
            <ac:picMk id="8" creationId="{00000000-0000-0000-0000-000000000000}"/>
          </ac:picMkLst>
        </pc:picChg>
      </pc:sldChg>
      <pc:sldChg chg="delSp modSp del">
        <pc:chgData name="강환수" userId="f1cac8d9-9172-4d6c-9b10-74cb51d57900" providerId="ADAL" clId="{CB1A6DB9-4AD4-49E0-807A-C480352DA6DA}" dt="2022-02-24T01:50:44.386" v="950" actId="1076"/>
        <pc:sldMkLst>
          <pc:docMk/>
          <pc:sldMk cId="125447528" sldId="283"/>
        </pc:sldMkLst>
        <pc:spChg chg="mod">
          <ac:chgData name="강환수" userId="f1cac8d9-9172-4d6c-9b10-74cb51d57900" providerId="ADAL" clId="{CB1A6DB9-4AD4-49E0-807A-C480352DA6DA}" dt="2022-02-24T01:50:44.386" v="950" actId="1076"/>
          <ac:spMkLst>
            <pc:docMk/>
            <pc:sldMk cId="125447528" sldId="283"/>
            <ac:spMk id="7" creationId="{00000000-0000-0000-0000-000000000000}"/>
          </ac:spMkLst>
        </pc:spChg>
        <pc:spChg chg="del">
          <ac:chgData name="강환수" userId="f1cac8d9-9172-4d6c-9b10-74cb51d57900" providerId="ADAL" clId="{CB1A6DB9-4AD4-49E0-807A-C480352DA6DA}" dt="2022-02-23T08:03:42.765" v="1" actId="478"/>
          <ac:spMkLst>
            <pc:docMk/>
            <pc:sldMk cId="125447528" sldId="283"/>
            <ac:spMk id="8" creationId="{00000000-0000-0000-0000-000000000000}"/>
          </ac:spMkLst>
        </pc:spChg>
        <pc:picChg chg="del">
          <ac:chgData name="강환수" userId="f1cac8d9-9172-4d6c-9b10-74cb51d57900" providerId="ADAL" clId="{CB1A6DB9-4AD4-49E0-807A-C480352DA6DA}" dt="2022-02-23T08:03:38.872" v="0" actId="478"/>
          <ac:picMkLst>
            <pc:docMk/>
            <pc:sldMk cId="125447528" sldId="283"/>
            <ac:picMk id="12" creationId="{00000000-0000-0000-0000-000000000000}"/>
          </ac:picMkLst>
        </pc:picChg>
      </pc:sldChg>
      <pc:sldChg chg="del">
        <pc:chgData name="강환수" userId="f1cac8d9-9172-4d6c-9b10-74cb51d57900" providerId="ADAL" clId="{CB1A6DB9-4AD4-49E0-807A-C480352DA6DA}" dt="2022-02-24T01:51:51.190" v="956" actId="2696"/>
        <pc:sldMkLst>
          <pc:docMk/>
          <pc:sldMk cId="2286394181" sldId="284"/>
        </pc:sldMkLst>
      </pc:sldChg>
      <pc:sldChg chg="del">
        <pc:chgData name="강환수" userId="f1cac8d9-9172-4d6c-9b10-74cb51d57900" providerId="ADAL" clId="{CB1A6DB9-4AD4-49E0-807A-C480352DA6DA}" dt="2022-02-24T01:39:10.890" v="725" actId="2696"/>
        <pc:sldMkLst>
          <pc:docMk/>
          <pc:sldMk cId="580871998" sldId="1497"/>
        </pc:sldMkLst>
      </pc:sldChg>
      <pc:sldChg chg="delSp modSp">
        <pc:chgData name="강환수" userId="f1cac8d9-9172-4d6c-9b10-74cb51d57900" providerId="ADAL" clId="{CB1A6DB9-4AD4-49E0-807A-C480352DA6DA}" dt="2022-02-24T01:52:42.058" v="962" actId="478"/>
        <pc:sldMkLst>
          <pc:docMk/>
          <pc:sldMk cId="2420493744" sldId="1518"/>
        </pc:sldMkLst>
        <pc:spChg chg="mod">
          <ac:chgData name="강환수" userId="f1cac8d9-9172-4d6c-9b10-74cb51d57900" providerId="ADAL" clId="{CB1A6DB9-4AD4-49E0-807A-C480352DA6DA}" dt="2022-02-24T01:32:45.620" v="600" actId="6549"/>
          <ac:spMkLst>
            <pc:docMk/>
            <pc:sldMk cId="2420493744" sldId="1518"/>
            <ac:spMk id="2" creationId="{00000000-0000-0000-0000-000000000000}"/>
          </ac:spMkLst>
        </pc:spChg>
        <pc:spChg chg="del mod">
          <ac:chgData name="강환수" userId="f1cac8d9-9172-4d6c-9b10-74cb51d57900" providerId="ADAL" clId="{CB1A6DB9-4AD4-49E0-807A-C480352DA6DA}" dt="2022-02-24T01:52:42.058" v="962" actId="478"/>
          <ac:spMkLst>
            <pc:docMk/>
            <pc:sldMk cId="2420493744" sldId="1518"/>
            <ac:spMk id="7" creationId="{00000000-0000-0000-0000-000000000000}"/>
          </ac:spMkLst>
        </pc:spChg>
      </pc:sldChg>
      <pc:sldChg chg="modSp">
        <pc:chgData name="강환수" userId="f1cac8d9-9172-4d6c-9b10-74cb51d57900" providerId="ADAL" clId="{CB1A6DB9-4AD4-49E0-807A-C480352DA6DA}" dt="2022-02-24T01:55:32.930" v="1007" actId="6549"/>
        <pc:sldMkLst>
          <pc:docMk/>
          <pc:sldMk cId="345240624" sldId="1543"/>
        </pc:sldMkLst>
        <pc:spChg chg="mod">
          <ac:chgData name="강환수" userId="f1cac8d9-9172-4d6c-9b10-74cb51d57900" providerId="ADAL" clId="{CB1A6DB9-4AD4-49E0-807A-C480352DA6DA}" dt="2022-02-24T01:55:32.930" v="1007" actId="6549"/>
          <ac:spMkLst>
            <pc:docMk/>
            <pc:sldMk cId="345240624" sldId="1543"/>
            <ac:spMk id="8" creationId="{7F614038-CA5E-4515-AC9B-1A9E8B5D39B0}"/>
          </ac:spMkLst>
        </pc:spChg>
        <pc:spChg chg="mod">
          <ac:chgData name="강환수" userId="f1cac8d9-9172-4d6c-9b10-74cb51d57900" providerId="ADAL" clId="{CB1A6DB9-4AD4-49E0-807A-C480352DA6DA}" dt="2022-02-24T01:55:11.835" v="972"/>
          <ac:spMkLst>
            <pc:docMk/>
            <pc:sldMk cId="345240624" sldId="1543"/>
            <ac:spMk id="13" creationId="{00000000-0000-0000-0000-000000000000}"/>
          </ac:spMkLst>
        </pc:spChg>
      </pc:sldChg>
      <pc:sldChg chg="addSp modSp">
        <pc:chgData name="강환수" userId="f1cac8d9-9172-4d6c-9b10-74cb51d57900" providerId="ADAL" clId="{CB1A6DB9-4AD4-49E0-807A-C480352DA6DA}" dt="2022-02-24T01:58:00.824" v="1111" actId="1036"/>
        <pc:sldMkLst>
          <pc:docMk/>
          <pc:sldMk cId="1851768908" sldId="1544"/>
        </pc:sldMkLst>
        <pc:spChg chg="add mod">
          <ac:chgData name="강환수" userId="f1cac8d9-9172-4d6c-9b10-74cb51d57900" providerId="ADAL" clId="{CB1A6DB9-4AD4-49E0-807A-C480352DA6DA}" dt="2022-02-24T01:58:00.824" v="1111" actId="1036"/>
          <ac:spMkLst>
            <pc:docMk/>
            <pc:sldMk cId="1851768908" sldId="1544"/>
            <ac:spMk id="9" creationId="{BA3CF6E3-9280-443C-9986-B4D449913C8E}"/>
          </ac:spMkLst>
        </pc:spChg>
        <pc:spChg chg="mod">
          <ac:chgData name="강환수" userId="f1cac8d9-9172-4d6c-9b10-74cb51d57900" providerId="ADAL" clId="{CB1A6DB9-4AD4-49E0-807A-C480352DA6DA}" dt="2022-02-24T01:57:02.697" v="1027" actId="1035"/>
          <ac:spMkLst>
            <pc:docMk/>
            <pc:sldMk cId="1851768908" sldId="1544"/>
            <ac:spMk id="15" creationId="{A9217C5F-B59C-4413-9545-49773D6FAB0E}"/>
          </ac:spMkLst>
        </pc:spChg>
        <pc:spChg chg="mod">
          <ac:chgData name="강환수" userId="f1cac8d9-9172-4d6c-9b10-74cb51d57900" providerId="ADAL" clId="{CB1A6DB9-4AD4-49E0-807A-C480352DA6DA}" dt="2022-02-24T01:57:02.697" v="1027" actId="1035"/>
          <ac:spMkLst>
            <pc:docMk/>
            <pc:sldMk cId="1851768908" sldId="1544"/>
            <ac:spMk id="16" creationId="{56C6FB43-2A4D-4194-B16C-41BE75430F65}"/>
          </ac:spMkLst>
        </pc:spChg>
        <pc:picChg chg="mod">
          <ac:chgData name="강환수" userId="f1cac8d9-9172-4d6c-9b10-74cb51d57900" providerId="ADAL" clId="{CB1A6DB9-4AD4-49E0-807A-C480352DA6DA}" dt="2022-02-24T01:57:45.391" v="1110" actId="1038"/>
          <ac:picMkLst>
            <pc:docMk/>
            <pc:sldMk cId="1851768908" sldId="1544"/>
            <ac:picMk id="6" creationId="{74B4F6F3-4C0B-4995-B653-E24EE0260259}"/>
          </ac:picMkLst>
        </pc:picChg>
      </pc:sldChg>
      <pc:sldChg chg="del">
        <pc:chgData name="강환수" userId="f1cac8d9-9172-4d6c-9b10-74cb51d57900" providerId="ADAL" clId="{CB1A6DB9-4AD4-49E0-807A-C480352DA6DA}" dt="2022-02-24T01:31:59.428" v="579" actId="2696"/>
        <pc:sldMkLst>
          <pc:docMk/>
          <pc:sldMk cId="629333399" sldId="1547"/>
        </pc:sldMkLst>
      </pc:sldChg>
      <pc:sldChg chg="del ord">
        <pc:chgData name="강환수" userId="f1cac8d9-9172-4d6c-9b10-74cb51d57900" providerId="ADAL" clId="{CB1A6DB9-4AD4-49E0-807A-C480352DA6DA}" dt="2022-02-24T01:52:23.447" v="959" actId="2696"/>
        <pc:sldMkLst>
          <pc:docMk/>
          <pc:sldMk cId="2262864234" sldId="1548"/>
        </pc:sldMkLst>
      </pc:sldChg>
      <pc:sldChg chg="del">
        <pc:chgData name="강환수" userId="f1cac8d9-9172-4d6c-9b10-74cb51d57900" providerId="ADAL" clId="{CB1A6DB9-4AD4-49E0-807A-C480352DA6DA}" dt="2022-02-24T01:54:51.213" v="963" actId="2696"/>
        <pc:sldMkLst>
          <pc:docMk/>
          <pc:sldMk cId="4280238752" sldId="1549"/>
        </pc:sldMkLst>
      </pc:sldChg>
      <pc:sldChg chg="del">
        <pc:chgData name="강환수" userId="f1cac8d9-9172-4d6c-9b10-74cb51d57900" providerId="ADAL" clId="{CB1A6DB9-4AD4-49E0-807A-C480352DA6DA}" dt="2022-02-23T08:03:55.545" v="2" actId="2696"/>
        <pc:sldMkLst>
          <pc:docMk/>
          <pc:sldMk cId="3349606314" sldId="1550"/>
        </pc:sldMkLst>
      </pc:sldChg>
      <pc:sldChg chg="del">
        <pc:chgData name="강환수" userId="f1cac8d9-9172-4d6c-9b10-74cb51d57900" providerId="ADAL" clId="{CB1A6DB9-4AD4-49E0-807A-C480352DA6DA}" dt="2022-02-23T08:03:55.572" v="3" actId="2696"/>
        <pc:sldMkLst>
          <pc:docMk/>
          <pc:sldMk cId="4289084751" sldId="1551"/>
        </pc:sldMkLst>
      </pc:sldChg>
      <pc:sldChg chg="del">
        <pc:chgData name="강환수" userId="f1cac8d9-9172-4d6c-9b10-74cb51d57900" providerId="ADAL" clId="{CB1A6DB9-4AD4-49E0-807A-C480352DA6DA}" dt="2022-02-23T08:03:55.621" v="4" actId="2696"/>
        <pc:sldMkLst>
          <pc:docMk/>
          <pc:sldMk cId="1294291909" sldId="1552"/>
        </pc:sldMkLst>
      </pc:sldChg>
      <pc:sldChg chg="del">
        <pc:chgData name="강환수" userId="f1cac8d9-9172-4d6c-9b10-74cb51d57900" providerId="ADAL" clId="{CB1A6DB9-4AD4-49E0-807A-C480352DA6DA}" dt="2022-02-23T08:03:55.663" v="5" actId="2696"/>
        <pc:sldMkLst>
          <pc:docMk/>
          <pc:sldMk cId="1940942249" sldId="1553"/>
        </pc:sldMkLst>
      </pc:sldChg>
      <pc:sldChg chg="del">
        <pc:chgData name="강환수" userId="f1cac8d9-9172-4d6c-9b10-74cb51d57900" providerId="ADAL" clId="{CB1A6DB9-4AD4-49E0-807A-C480352DA6DA}" dt="2022-02-23T08:03:55.681" v="6" actId="2696"/>
        <pc:sldMkLst>
          <pc:docMk/>
          <pc:sldMk cId="1917782182" sldId="1554"/>
        </pc:sldMkLst>
      </pc:sldChg>
      <pc:sldChg chg="del">
        <pc:chgData name="강환수" userId="f1cac8d9-9172-4d6c-9b10-74cb51d57900" providerId="ADAL" clId="{CB1A6DB9-4AD4-49E0-807A-C480352DA6DA}" dt="2022-02-23T08:03:55.717" v="7" actId="2696"/>
        <pc:sldMkLst>
          <pc:docMk/>
          <pc:sldMk cId="1007317951" sldId="1555"/>
        </pc:sldMkLst>
      </pc:sldChg>
      <pc:sldChg chg="del">
        <pc:chgData name="강환수" userId="f1cac8d9-9172-4d6c-9b10-74cb51d57900" providerId="ADAL" clId="{CB1A6DB9-4AD4-49E0-807A-C480352DA6DA}" dt="2022-02-23T08:03:55.748" v="8" actId="2696"/>
        <pc:sldMkLst>
          <pc:docMk/>
          <pc:sldMk cId="162792568" sldId="1556"/>
        </pc:sldMkLst>
      </pc:sldChg>
      <pc:sldChg chg="del">
        <pc:chgData name="강환수" userId="f1cac8d9-9172-4d6c-9b10-74cb51d57900" providerId="ADAL" clId="{CB1A6DB9-4AD4-49E0-807A-C480352DA6DA}" dt="2022-02-23T08:03:55.762" v="9" actId="2696"/>
        <pc:sldMkLst>
          <pc:docMk/>
          <pc:sldMk cId="685567761" sldId="1557"/>
        </pc:sldMkLst>
      </pc:sldChg>
      <pc:sldChg chg="del">
        <pc:chgData name="강환수" userId="f1cac8d9-9172-4d6c-9b10-74cb51d57900" providerId="ADAL" clId="{CB1A6DB9-4AD4-49E0-807A-C480352DA6DA}" dt="2022-02-23T08:03:55.782" v="10" actId="2696"/>
        <pc:sldMkLst>
          <pc:docMk/>
          <pc:sldMk cId="3957847789" sldId="1558"/>
        </pc:sldMkLst>
      </pc:sldChg>
      <pc:sldChg chg="del">
        <pc:chgData name="강환수" userId="f1cac8d9-9172-4d6c-9b10-74cb51d57900" providerId="ADAL" clId="{CB1A6DB9-4AD4-49E0-807A-C480352DA6DA}" dt="2022-02-23T08:03:55.796" v="11" actId="2696"/>
        <pc:sldMkLst>
          <pc:docMk/>
          <pc:sldMk cId="2538870766" sldId="1559"/>
        </pc:sldMkLst>
      </pc:sldChg>
      <pc:sldChg chg="del">
        <pc:chgData name="강환수" userId="f1cac8d9-9172-4d6c-9b10-74cb51d57900" providerId="ADAL" clId="{CB1A6DB9-4AD4-49E0-807A-C480352DA6DA}" dt="2022-02-23T08:03:55.803" v="12" actId="2696"/>
        <pc:sldMkLst>
          <pc:docMk/>
          <pc:sldMk cId="1724895972" sldId="1560"/>
        </pc:sldMkLst>
      </pc:sldChg>
      <pc:sldChg chg="modSp">
        <pc:chgData name="강환수" userId="f1cac8d9-9172-4d6c-9b10-74cb51d57900" providerId="ADAL" clId="{CB1A6DB9-4AD4-49E0-807A-C480352DA6DA}" dt="2022-02-24T01:38:12.543" v="671" actId="6549"/>
        <pc:sldMkLst>
          <pc:docMk/>
          <pc:sldMk cId="1706925740" sldId="1564"/>
        </pc:sldMkLst>
        <pc:spChg chg="mod">
          <ac:chgData name="강환수" userId="f1cac8d9-9172-4d6c-9b10-74cb51d57900" providerId="ADAL" clId="{CB1A6DB9-4AD4-49E0-807A-C480352DA6DA}" dt="2022-02-24T01:38:12.543" v="671" actId="6549"/>
          <ac:spMkLst>
            <pc:docMk/>
            <pc:sldMk cId="1706925740" sldId="1564"/>
            <ac:spMk id="13" creationId="{00000000-0000-0000-0000-000000000000}"/>
          </ac:spMkLst>
        </pc:spChg>
      </pc:sldChg>
      <pc:sldChg chg="del">
        <pc:chgData name="강환수" userId="f1cac8d9-9172-4d6c-9b10-74cb51d57900" providerId="ADAL" clId="{CB1A6DB9-4AD4-49E0-807A-C480352DA6DA}" dt="2022-02-23T08:03:55.814" v="13" actId="2696"/>
        <pc:sldMkLst>
          <pc:docMk/>
          <pc:sldMk cId="3219982999" sldId="1565"/>
        </pc:sldMkLst>
      </pc:sldChg>
      <pc:sldChg chg="del">
        <pc:chgData name="강환수" userId="f1cac8d9-9172-4d6c-9b10-74cb51d57900" providerId="ADAL" clId="{CB1A6DB9-4AD4-49E0-807A-C480352DA6DA}" dt="2022-02-23T08:03:55.823" v="14" actId="2696"/>
        <pc:sldMkLst>
          <pc:docMk/>
          <pc:sldMk cId="2732746898" sldId="1566"/>
        </pc:sldMkLst>
      </pc:sldChg>
      <pc:sldChg chg="del">
        <pc:chgData name="강환수" userId="f1cac8d9-9172-4d6c-9b10-74cb51d57900" providerId="ADAL" clId="{CB1A6DB9-4AD4-49E0-807A-C480352DA6DA}" dt="2022-02-23T08:03:55.839" v="15" actId="2696"/>
        <pc:sldMkLst>
          <pc:docMk/>
          <pc:sldMk cId="2859533601" sldId="1567"/>
        </pc:sldMkLst>
      </pc:sldChg>
      <pc:sldChg chg="del">
        <pc:chgData name="강환수" userId="f1cac8d9-9172-4d6c-9b10-74cb51d57900" providerId="ADAL" clId="{CB1A6DB9-4AD4-49E0-807A-C480352DA6DA}" dt="2022-02-23T08:03:55.863" v="16" actId="2696"/>
        <pc:sldMkLst>
          <pc:docMk/>
          <pc:sldMk cId="3798226136" sldId="1568"/>
        </pc:sldMkLst>
      </pc:sldChg>
      <pc:sldChg chg="del">
        <pc:chgData name="강환수" userId="f1cac8d9-9172-4d6c-9b10-74cb51d57900" providerId="ADAL" clId="{CB1A6DB9-4AD4-49E0-807A-C480352DA6DA}" dt="2022-02-23T08:03:55.887" v="17" actId="2696"/>
        <pc:sldMkLst>
          <pc:docMk/>
          <pc:sldMk cId="2619342359" sldId="1569"/>
        </pc:sldMkLst>
      </pc:sldChg>
      <pc:sldChg chg="del">
        <pc:chgData name="강환수" userId="f1cac8d9-9172-4d6c-9b10-74cb51d57900" providerId="ADAL" clId="{CB1A6DB9-4AD4-49E0-807A-C480352DA6DA}" dt="2022-02-23T08:03:55.912" v="18" actId="2696"/>
        <pc:sldMkLst>
          <pc:docMk/>
          <pc:sldMk cId="2323317547" sldId="1570"/>
        </pc:sldMkLst>
      </pc:sldChg>
      <pc:sldChg chg="del">
        <pc:chgData name="강환수" userId="f1cac8d9-9172-4d6c-9b10-74cb51d57900" providerId="ADAL" clId="{CB1A6DB9-4AD4-49E0-807A-C480352DA6DA}" dt="2022-02-23T08:03:55.942" v="19" actId="2696"/>
        <pc:sldMkLst>
          <pc:docMk/>
          <pc:sldMk cId="4200843735" sldId="1571"/>
        </pc:sldMkLst>
      </pc:sldChg>
      <pc:sldChg chg="del">
        <pc:chgData name="강환수" userId="f1cac8d9-9172-4d6c-9b10-74cb51d57900" providerId="ADAL" clId="{CB1A6DB9-4AD4-49E0-807A-C480352DA6DA}" dt="2022-02-23T08:03:55.974" v="20" actId="2696"/>
        <pc:sldMkLst>
          <pc:docMk/>
          <pc:sldMk cId="3985662523" sldId="1572"/>
        </pc:sldMkLst>
      </pc:sldChg>
      <pc:sldChg chg="del">
        <pc:chgData name="강환수" userId="f1cac8d9-9172-4d6c-9b10-74cb51d57900" providerId="ADAL" clId="{CB1A6DB9-4AD4-49E0-807A-C480352DA6DA}" dt="2022-02-23T08:03:56.006" v="21" actId="2696"/>
        <pc:sldMkLst>
          <pc:docMk/>
          <pc:sldMk cId="2985073475" sldId="1573"/>
        </pc:sldMkLst>
      </pc:sldChg>
      <pc:sldChg chg="del">
        <pc:chgData name="강환수" userId="f1cac8d9-9172-4d6c-9b10-74cb51d57900" providerId="ADAL" clId="{CB1A6DB9-4AD4-49E0-807A-C480352DA6DA}" dt="2022-02-23T08:03:56.019" v="22" actId="2696"/>
        <pc:sldMkLst>
          <pc:docMk/>
          <pc:sldMk cId="1340940298" sldId="1574"/>
        </pc:sldMkLst>
      </pc:sldChg>
      <pc:sldChg chg="del">
        <pc:chgData name="강환수" userId="f1cac8d9-9172-4d6c-9b10-74cb51d57900" providerId="ADAL" clId="{CB1A6DB9-4AD4-49E0-807A-C480352DA6DA}" dt="2022-02-23T08:03:56.028" v="23" actId="2696"/>
        <pc:sldMkLst>
          <pc:docMk/>
          <pc:sldMk cId="4209679420" sldId="1575"/>
        </pc:sldMkLst>
      </pc:sldChg>
      <pc:sldChg chg="del">
        <pc:chgData name="강환수" userId="f1cac8d9-9172-4d6c-9b10-74cb51d57900" providerId="ADAL" clId="{CB1A6DB9-4AD4-49E0-807A-C480352DA6DA}" dt="2022-02-23T08:03:56.069" v="24" actId="2696"/>
        <pc:sldMkLst>
          <pc:docMk/>
          <pc:sldMk cId="3252734169" sldId="1576"/>
        </pc:sldMkLst>
      </pc:sldChg>
      <pc:sldChg chg="del">
        <pc:chgData name="강환수" userId="f1cac8d9-9172-4d6c-9b10-74cb51d57900" providerId="ADAL" clId="{CB1A6DB9-4AD4-49E0-807A-C480352DA6DA}" dt="2022-02-23T08:03:56.110" v="25" actId="2696"/>
        <pc:sldMkLst>
          <pc:docMk/>
          <pc:sldMk cId="2939824560" sldId="1577"/>
        </pc:sldMkLst>
      </pc:sldChg>
      <pc:sldChg chg="del">
        <pc:chgData name="강환수" userId="f1cac8d9-9172-4d6c-9b10-74cb51d57900" providerId="ADAL" clId="{CB1A6DB9-4AD4-49E0-807A-C480352DA6DA}" dt="2022-02-23T08:03:56.480" v="35" actId="2696"/>
        <pc:sldMkLst>
          <pc:docMk/>
          <pc:sldMk cId="3236959868" sldId="1578"/>
        </pc:sldMkLst>
      </pc:sldChg>
      <pc:sldChg chg="del">
        <pc:chgData name="강환수" userId="f1cac8d9-9172-4d6c-9b10-74cb51d57900" providerId="ADAL" clId="{CB1A6DB9-4AD4-49E0-807A-C480352DA6DA}" dt="2022-02-23T08:03:56.141" v="26" actId="2696"/>
        <pc:sldMkLst>
          <pc:docMk/>
          <pc:sldMk cId="1408201245" sldId="1579"/>
        </pc:sldMkLst>
      </pc:sldChg>
      <pc:sldChg chg="del">
        <pc:chgData name="강환수" userId="f1cac8d9-9172-4d6c-9b10-74cb51d57900" providerId="ADAL" clId="{CB1A6DB9-4AD4-49E0-807A-C480352DA6DA}" dt="2022-02-23T08:03:56.183" v="27" actId="2696"/>
        <pc:sldMkLst>
          <pc:docMk/>
          <pc:sldMk cId="639923804" sldId="1580"/>
        </pc:sldMkLst>
      </pc:sldChg>
      <pc:sldChg chg="del">
        <pc:chgData name="강환수" userId="f1cac8d9-9172-4d6c-9b10-74cb51d57900" providerId="ADAL" clId="{CB1A6DB9-4AD4-49E0-807A-C480352DA6DA}" dt="2022-02-23T08:03:56.226" v="28" actId="2696"/>
        <pc:sldMkLst>
          <pc:docMk/>
          <pc:sldMk cId="3588708868" sldId="1581"/>
        </pc:sldMkLst>
      </pc:sldChg>
      <pc:sldChg chg="del">
        <pc:chgData name="강환수" userId="f1cac8d9-9172-4d6c-9b10-74cb51d57900" providerId="ADAL" clId="{CB1A6DB9-4AD4-49E0-807A-C480352DA6DA}" dt="2022-02-23T08:03:56.244" v="29" actId="2696"/>
        <pc:sldMkLst>
          <pc:docMk/>
          <pc:sldMk cId="3083480294" sldId="1582"/>
        </pc:sldMkLst>
      </pc:sldChg>
      <pc:sldChg chg="del">
        <pc:chgData name="강환수" userId="f1cac8d9-9172-4d6c-9b10-74cb51d57900" providerId="ADAL" clId="{CB1A6DB9-4AD4-49E0-807A-C480352DA6DA}" dt="2022-02-23T08:03:56.282" v="30" actId="2696"/>
        <pc:sldMkLst>
          <pc:docMk/>
          <pc:sldMk cId="1509183776" sldId="1583"/>
        </pc:sldMkLst>
      </pc:sldChg>
      <pc:sldChg chg="del">
        <pc:chgData name="강환수" userId="f1cac8d9-9172-4d6c-9b10-74cb51d57900" providerId="ADAL" clId="{CB1A6DB9-4AD4-49E0-807A-C480352DA6DA}" dt="2022-02-23T08:03:56.317" v="31" actId="2696"/>
        <pc:sldMkLst>
          <pc:docMk/>
          <pc:sldMk cId="2042893186" sldId="1584"/>
        </pc:sldMkLst>
      </pc:sldChg>
      <pc:sldChg chg="del">
        <pc:chgData name="강환수" userId="f1cac8d9-9172-4d6c-9b10-74cb51d57900" providerId="ADAL" clId="{CB1A6DB9-4AD4-49E0-807A-C480352DA6DA}" dt="2022-02-23T08:03:56.363" v="32" actId="2696"/>
        <pc:sldMkLst>
          <pc:docMk/>
          <pc:sldMk cId="2355826378" sldId="1585"/>
        </pc:sldMkLst>
      </pc:sldChg>
      <pc:sldChg chg="del">
        <pc:chgData name="강환수" userId="f1cac8d9-9172-4d6c-9b10-74cb51d57900" providerId="ADAL" clId="{CB1A6DB9-4AD4-49E0-807A-C480352DA6DA}" dt="2022-02-23T08:03:56.436" v="33" actId="2696"/>
        <pc:sldMkLst>
          <pc:docMk/>
          <pc:sldMk cId="1616442137" sldId="1586"/>
        </pc:sldMkLst>
      </pc:sldChg>
      <pc:sldChg chg="del">
        <pc:chgData name="강환수" userId="f1cac8d9-9172-4d6c-9b10-74cb51d57900" providerId="ADAL" clId="{CB1A6DB9-4AD4-49E0-807A-C480352DA6DA}" dt="2022-02-23T08:03:56.464" v="34" actId="2696"/>
        <pc:sldMkLst>
          <pc:docMk/>
          <pc:sldMk cId="957596575" sldId="1587"/>
        </pc:sldMkLst>
      </pc:sldChg>
      <pc:sldChg chg="del">
        <pc:chgData name="강환수" userId="f1cac8d9-9172-4d6c-9b10-74cb51d57900" providerId="ADAL" clId="{CB1A6DB9-4AD4-49E0-807A-C480352DA6DA}" dt="2022-02-23T08:03:56.501" v="36" actId="2696"/>
        <pc:sldMkLst>
          <pc:docMk/>
          <pc:sldMk cId="122531194" sldId="1588"/>
        </pc:sldMkLst>
      </pc:sldChg>
      <pc:sldChg chg="del">
        <pc:chgData name="강환수" userId="f1cac8d9-9172-4d6c-9b10-74cb51d57900" providerId="ADAL" clId="{CB1A6DB9-4AD4-49E0-807A-C480352DA6DA}" dt="2022-02-23T08:03:56.527" v="37" actId="2696"/>
        <pc:sldMkLst>
          <pc:docMk/>
          <pc:sldMk cId="1550193532" sldId="1589"/>
        </pc:sldMkLst>
      </pc:sldChg>
      <pc:sldChg chg="del">
        <pc:chgData name="강환수" userId="f1cac8d9-9172-4d6c-9b10-74cb51d57900" providerId="ADAL" clId="{CB1A6DB9-4AD4-49E0-807A-C480352DA6DA}" dt="2022-02-23T08:03:56.593" v="38" actId="2696"/>
        <pc:sldMkLst>
          <pc:docMk/>
          <pc:sldMk cId="2918902290" sldId="1590"/>
        </pc:sldMkLst>
      </pc:sldChg>
      <pc:sldChg chg="del">
        <pc:chgData name="강환수" userId="f1cac8d9-9172-4d6c-9b10-74cb51d57900" providerId="ADAL" clId="{CB1A6DB9-4AD4-49E0-807A-C480352DA6DA}" dt="2022-02-23T08:03:56.605" v="39" actId="2696"/>
        <pc:sldMkLst>
          <pc:docMk/>
          <pc:sldMk cId="808382415" sldId="1591"/>
        </pc:sldMkLst>
      </pc:sldChg>
      <pc:sldChg chg="del">
        <pc:chgData name="강환수" userId="f1cac8d9-9172-4d6c-9b10-74cb51d57900" providerId="ADAL" clId="{CB1A6DB9-4AD4-49E0-807A-C480352DA6DA}" dt="2022-02-23T08:03:56.615" v="40" actId="2696"/>
        <pc:sldMkLst>
          <pc:docMk/>
          <pc:sldMk cId="2819655202" sldId="1592"/>
        </pc:sldMkLst>
      </pc:sldChg>
      <pc:sldChg chg="del">
        <pc:chgData name="강환수" userId="f1cac8d9-9172-4d6c-9b10-74cb51d57900" providerId="ADAL" clId="{CB1A6DB9-4AD4-49E0-807A-C480352DA6DA}" dt="2022-02-23T08:03:56.621" v="41" actId="2696"/>
        <pc:sldMkLst>
          <pc:docMk/>
          <pc:sldMk cId="2246051902" sldId="1593"/>
        </pc:sldMkLst>
      </pc:sldChg>
      <pc:sldChg chg="del">
        <pc:chgData name="강환수" userId="f1cac8d9-9172-4d6c-9b10-74cb51d57900" providerId="ADAL" clId="{CB1A6DB9-4AD4-49E0-807A-C480352DA6DA}" dt="2022-02-23T08:03:56.632" v="42" actId="2696"/>
        <pc:sldMkLst>
          <pc:docMk/>
          <pc:sldMk cId="3429809853" sldId="1594"/>
        </pc:sldMkLst>
      </pc:sldChg>
      <pc:sldChg chg="del">
        <pc:chgData name="강환수" userId="f1cac8d9-9172-4d6c-9b10-74cb51d57900" providerId="ADAL" clId="{CB1A6DB9-4AD4-49E0-807A-C480352DA6DA}" dt="2022-02-23T08:03:56.640" v="43" actId="2696"/>
        <pc:sldMkLst>
          <pc:docMk/>
          <pc:sldMk cId="2719160412" sldId="1595"/>
        </pc:sldMkLst>
      </pc:sldChg>
      <pc:sldChg chg="del">
        <pc:chgData name="강환수" userId="f1cac8d9-9172-4d6c-9b10-74cb51d57900" providerId="ADAL" clId="{CB1A6DB9-4AD4-49E0-807A-C480352DA6DA}" dt="2022-02-23T08:03:56.667" v="44" actId="2696"/>
        <pc:sldMkLst>
          <pc:docMk/>
          <pc:sldMk cId="1309928059" sldId="1596"/>
        </pc:sldMkLst>
      </pc:sldChg>
      <pc:sldChg chg="del">
        <pc:chgData name="강환수" userId="f1cac8d9-9172-4d6c-9b10-74cb51d57900" providerId="ADAL" clId="{CB1A6DB9-4AD4-49E0-807A-C480352DA6DA}" dt="2022-02-23T08:03:56.697" v="45" actId="2696"/>
        <pc:sldMkLst>
          <pc:docMk/>
          <pc:sldMk cId="702838174" sldId="1597"/>
        </pc:sldMkLst>
      </pc:sldChg>
      <pc:sldChg chg="del">
        <pc:chgData name="강환수" userId="f1cac8d9-9172-4d6c-9b10-74cb51d57900" providerId="ADAL" clId="{CB1A6DB9-4AD4-49E0-807A-C480352DA6DA}" dt="2022-02-23T08:03:56.747" v="46" actId="2696"/>
        <pc:sldMkLst>
          <pc:docMk/>
          <pc:sldMk cId="1788814827" sldId="1598"/>
        </pc:sldMkLst>
      </pc:sldChg>
      <pc:sldChg chg="del">
        <pc:chgData name="강환수" userId="f1cac8d9-9172-4d6c-9b10-74cb51d57900" providerId="ADAL" clId="{CB1A6DB9-4AD4-49E0-807A-C480352DA6DA}" dt="2022-02-23T08:03:56.772" v="47" actId="2696"/>
        <pc:sldMkLst>
          <pc:docMk/>
          <pc:sldMk cId="4100703977" sldId="1599"/>
        </pc:sldMkLst>
      </pc:sldChg>
      <pc:sldChg chg="del">
        <pc:chgData name="강환수" userId="f1cac8d9-9172-4d6c-9b10-74cb51d57900" providerId="ADAL" clId="{CB1A6DB9-4AD4-49E0-807A-C480352DA6DA}" dt="2022-02-23T08:03:56.780" v="48" actId="2696"/>
        <pc:sldMkLst>
          <pc:docMk/>
          <pc:sldMk cId="1286174787" sldId="1600"/>
        </pc:sldMkLst>
      </pc:sldChg>
      <pc:sldChg chg="del">
        <pc:chgData name="강환수" userId="f1cac8d9-9172-4d6c-9b10-74cb51d57900" providerId="ADAL" clId="{CB1A6DB9-4AD4-49E0-807A-C480352DA6DA}" dt="2022-02-23T08:03:56.812" v="49" actId="2696"/>
        <pc:sldMkLst>
          <pc:docMk/>
          <pc:sldMk cId="1526628134" sldId="1601"/>
        </pc:sldMkLst>
      </pc:sldChg>
      <pc:sldChg chg="del">
        <pc:chgData name="강환수" userId="f1cac8d9-9172-4d6c-9b10-74cb51d57900" providerId="ADAL" clId="{CB1A6DB9-4AD4-49E0-807A-C480352DA6DA}" dt="2022-02-23T08:03:56.840" v="50" actId="2696"/>
        <pc:sldMkLst>
          <pc:docMk/>
          <pc:sldMk cId="4039511722" sldId="1602"/>
        </pc:sldMkLst>
      </pc:sldChg>
      <pc:sldChg chg="del">
        <pc:chgData name="강환수" userId="f1cac8d9-9172-4d6c-9b10-74cb51d57900" providerId="ADAL" clId="{CB1A6DB9-4AD4-49E0-807A-C480352DA6DA}" dt="2022-02-23T08:03:56.863" v="51" actId="2696"/>
        <pc:sldMkLst>
          <pc:docMk/>
          <pc:sldMk cId="207941459" sldId="1603"/>
        </pc:sldMkLst>
      </pc:sldChg>
      <pc:sldChg chg="del">
        <pc:chgData name="강환수" userId="f1cac8d9-9172-4d6c-9b10-74cb51d57900" providerId="ADAL" clId="{CB1A6DB9-4AD4-49E0-807A-C480352DA6DA}" dt="2022-02-23T08:03:56.893" v="52" actId="2696"/>
        <pc:sldMkLst>
          <pc:docMk/>
          <pc:sldMk cId="502923727" sldId="1604"/>
        </pc:sldMkLst>
      </pc:sldChg>
      <pc:sldChg chg="del">
        <pc:chgData name="강환수" userId="f1cac8d9-9172-4d6c-9b10-74cb51d57900" providerId="ADAL" clId="{CB1A6DB9-4AD4-49E0-807A-C480352DA6DA}" dt="2022-02-23T08:03:56.901" v="53" actId="2696"/>
        <pc:sldMkLst>
          <pc:docMk/>
          <pc:sldMk cId="2073041171" sldId="1605"/>
        </pc:sldMkLst>
      </pc:sldChg>
      <pc:sldChg chg="del">
        <pc:chgData name="강환수" userId="f1cac8d9-9172-4d6c-9b10-74cb51d57900" providerId="ADAL" clId="{CB1A6DB9-4AD4-49E0-807A-C480352DA6DA}" dt="2022-02-23T08:03:56.920" v="54" actId="2696"/>
        <pc:sldMkLst>
          <pc:docMk/>
          <pc:sldMk cId="3566686818" sldId="1606"/>
        </pc:sldMkLst>
      </pc:sldChg>
      <pc:sldChg chg="del">
        <pc:chgData name="강환수" userId="f1cac8d9-9172-4d6c-9b10-74cb51d57900" providerId="ADAL" clId="{CB1A6DB9-4AD4-49E0-807A-C480352DA6DA}" dt="2022-02-23T08:03:56.957" v="55" actId="2696"/>
        <pc:sldMkLst>
          <pc:docMk/>
          <pc:sldMk cId="842715024" sldId="1607"/>
        </pc:sldMkLst>
      </pc:sldChg>
      <pc:sldChg chg="del">
        <pc:chgData name="강환수" userId="f1cac8d9-9172-4d6c-9b10-74cb51d57900" providerId="ADAL" clId="{CB1A6DB9-4AD4-49E0-807A-C480352DA6DA}" dt="2022-02-23T08:03:56.975" v="56" actId="2696"/>
        <pc:sldMkLst>
          <pc:docMk/>
          <pc:sldMk cId="1098047567" sldId="1608"/>
        </pc:sldMkLst>
      </pc:sldChg>
      <pc:sldChg chg="del">
        <pc:chgData name="강환수" userId="f1cac8d9-9172-4d6c-9b10-74cb51d57900" providerId="ADAL" clId="{CB1A6DB9-4AD4-49E0-807A-C480352DA6DA}" dt="2022-02-23T08:03:56.997" v="57" actId="2696"/>
        <pc:sldMkLst>
          <pc:docMk/>
          <pc:sldMk cId="2368959072" sldId="1609"/>
        </pc:sldMkLst>
      </pc:sldChg>
      <pc:sldChg chg="del">
        <pc:chgData name="강환수" userId="f1cac8d9-9172-4d6c-9b10-74cb51d57900" providerId="ADAL" clId="{CB1A6DB9-4AD4-49E0-807A-C480352DA6DA}" dt="2022-02-23T08:03:57.005" v="58" actId="2696"/>
        <pc:sldMkLst>
          <pc:docMk/>
          <pc:sldMk cId="1534899187" sldId="1610"/>
        </pc:sldMkLst>
      </pc:sldChg>
      <pc:sldChg chg="del">
        <pc:chgData name="강환수" userId="f1cac8d9-9172-4d6c-9b10-74cb51d57900" providerId="ADAL" clId="{CB1A6DB9-4AD4-49E0-807A-C480352DA6DA}" dt="2022-02-23T08:03:57.034" v="59" actId="2696"/>
        <pc:sldMkLst>
          <pc:docMk/>
          <pc:sldMk cId="498951935" sldId="1611"/>
        </pc:sldMkLst>
      </pc:sldChg>
      <pc:sldChg chg="del">
        <pc:chgData name="강환수" userId="f1cac8d9-9172-4d6c-9b10-74cb51d57900" providerId="ADAL" clId="{CB1A6DB9-4AD4-49E0-807A-C480352DA6DA}" dt="2022-02-23T08:03:57.053" v="60" actId="2696"/>
        <pc:sldMkLst>
          <pc:docMk/>
          <pc:sldMk cId="4088143618" sldId="1612"/>
        </pc:sldMkLst>
      </pc:sldChg>
      <pc:sldChg chg="del">
        <pc:chgData name="강환수" userId="f1cac8d9-9172-4d6c-9b10-74cb51d57900" providerId="ADAL" clId="{CB1A6DB9-4AD4-49E0-807A-C480352DA6DA}" dt="2022-02-23T08:03:57.063" v="61" actId="2696"/>
        <pc:sldMkLst>
          <pc:docMk/>
          <pc:sldMk cId="1742701415" sldId="1613"/>
        </pc:sldMkLst>
      </pc:sldChg>
      <pc:sldChg chg="del">
        <pc:chgData name="강환수" userId="f1cac8d9-9172-4d6c-9b10-74cb51d57900" providerId="ADAL" clId="{CB1A6DB9-4AD4-49E0-807A-C480352DA6DA}" dt="2022-02-23T08:03:57.074" v="62" actId="2696"/>
        <pc:sldMkLst>
          <pc:docMk/>
          <pc:sldMk cId="494499951" sldId="1614"/>
        </pc:sldMkLst>
      </pc:sldChg>
      <pc:sldChg chg="del">
        <pc:chgData name="강환수" userId="f1cac8d9-9172-4d6c-9b10-74cb51d57900" providerId="ADAL" clId="{CB1A6DB9-4AD4-49E0-807A-C480352DA6DA}" dt="2022-02-23T08:03:57.106" v="63" actId="2696"/>
        <pc:sldMkLst>
          <pc:docMk/>
          <pc:sldMk cId="960089745" sldId="1615"/>
        </pc:sldMkLst>
      </pc:sldChg>
      <pc:sldChg chg="addSp delSp modSp">
        <pc:chgData name="강환수" userId="f1cac8d9-9172-4d6c-9b10-74cb51d57900" providerId="ADAL" clId="{CB1A6DB9-4AD4-49E0-807A-C480352DA6DA}" dt="2022-02-24T01:36:45.946" v="634"/>
        <pc:sldMkLst>
          <pc:docMk/>
          <pc:sldMk cId="2936866592" sldId="1616"/>
        </pc:sldMkLst>
        <pc:spChg chg="add del">
          <ac:chgData name="강환수" userId="f1cac8d9-9172-4d6c-9b10-74cb51d57900" providerId="ADAL" clId="{CB1A6DB9-4AD4-49E0-807A-C480352DA6DA}" dt="2022-02-24T01:02:39.595" v="345" actId="478"/>
          <ac:spMkLst>
            <pc:docMk/>
            <pc:sldMk cId="2936866592" sldId="1616"/>
            <ac:spMk id="4" creationId="{21FD41EA-222C-4311-8CF1-EAA4765F6F5C}"/>
          </ac:spMkLst>
        </pc:spChg>
        <pc:spChg chg="mod">
          <ac:chgData name="강환수" userId="f1cac8d9-9172-4d6c-9b10-74cb51d57900" providerId="ADAL" clId="{CB1A6DB9-4AD4-49E0-807A-C480352DA6DA}" dt="2022-02-23T08:19:48.832" v="157" actId="6549"/>
          <ac:spMkLst>
            <pc:docMk/>
            <pc:sldMk cId="2936866592" sldId="1616"/>
            <ac:spMk id="13" creationId="{00000000-0000-0000-0000-000000000000}"/>
          </ac:spMkLst>
        </pc:spChg>
        <pc:graphicFrameChg chg="del">
          <ac:chgData name="강환수" userId="f1cac8d9-9172-4d6c-9b10-74cb51d57900" providerId="ADAL" clId="{CB1A6DB9-4AD4-49E0-807A-C480352DA6DA}" dt="2022-02-23T08:19:16.749" v="118" actId="478"/>
          <ac:graphicFrameMkLst>
            <pc:docMk/>
            <pc:sldMk cId="2936866592" sldId="1616"/>
            <ac:graphicFrameMk id="3" creationId="{2C0A39E7-CDDA-437A-AF47-E60D7F9A1199}"/>
          </ac:graphicFrameMkLst>
        </pc:graphicFrameChg>
        <pc:graphicFrameChg chg="add mod modGraphic">
          <ac:chgData name="강환수" userId="f1cac8d9-9172-4d6c-9b10-74cb51d57900" providerId="ADAL" clId="{CB1A6DB9-4AD4-49E0-807A-C480352DA6DA}" dt="2022-02-24T01:36:45.946" v="634"/>
          <ac:graphicFrameMkLst>
            <pc:docMk/>
            <pc:sldMk cId="2936866592" sldId="1616"/>
            <ac:graphicFrameMk id="3" creationId="{50C33FCA-4B96-4673-A683-53521F3DB8EA}"/>
          </ac:graphicFrameMkLst>
        </pc:graphicFrameChg>
      </pc:sldChg>
      <pc:sldChg chg="addSp delSp modSp add">
        <pc:chgData name="강환수" userId="f1cac8d9-9172-4d6c-9b10-74cb51d57900" providerId="ADAL" clId="{CB1A6DB9-4AD4-49E0-807A-C480352DA6DA}" dt="2022-02-24T01:37:45.564" v="664" actId="6549"/>
        <pc:sldMkLst>
          <pc:docMk/>
          <pc:sldMk cId="735343419" sldId="1617"/>
        </pc:sldMkLst>
        <pc:spChg chg="add del">
          <ac:chgData name="강환수" userId="f1cac8d9-9172-4d6c-9b10-74cb51d57900" providerId="ADAL" clId="{CB1A6DB9-4AD4-49E0-807A-C480352DA6DA}" dt="2022-02-24T01:11:15.863" v="403" actId="478"/>
          <ac:spMkLst>
            <pc:docMk/>
            <pc:sldMk cId="735343419" sldId="1617"/>
            <ac:spMk id="4" creationId="{0A27B25D-084A-4B58-A445-CE97A0057B56}"/>
          </ac:spMkLst>
        </pc:spChg>
        <pc:spChg chg="mod">
          <ac:chgData name="강환수" userId="f1cac8d9-9172-4d6c-9b10-74cb51d57900" providerId="ADAL" clId="{CB1A6DB9-4AD4-49E0-807A-C480352DA6DA}" dt="2022-02-24T01:37:45.564" v="664" actId="6549"/>
          <ac:spMkLst>
            <pc:docMk/>
            <pc:sldMk cId="735343419" sldId="1617"/>
            <ac:spMk id="13" creationId="{00000000-0000-0000-0000-000000000000}"/>
          </ac:spMkLst>
        </pc:spChg>
        <pc:graphicFrameChg chg="add mod modGraphic">
          <ac:chgData name="강환수" userId="f1cac8d9-9172-4d6c-9b10-74cb51d57900" providerId="ADAL" clId="{CB1A6DB9-4AD4-49E0-807A-C480352DA6DA}" dt="2022-02-24T01:37:31.126" v="641" actId="1076"/>
          <ac:graphicFrameMkLst>
            <pc:docMk/>
            <pc:sldMk cId="735343419" sldId="1617"/>
            <ac:graphicFrameMk id="3" creationId="{0BA1624B-9FEA-4AAC-B371-7B7EA881B712}"/>
          </ac:graphicFrameMkLst>
        </pc:graphicFrameChg>
      </pc:sldChg>
      <pc:sldChg chg="addSp delSp modSp add ord">
        <pc:chgData name="강환수" userId="f1cac8d9-9172-4d6c-9b10-74cb51d57900" providerId="ADAL" clId="{CB1A6DB9-4AD4-49E0-807A-C480352DA6DA}" dt="2022-02-24T00:58:43.679" v="209" actId="14734"/>
        <pc:sldMkLst>
          <pc:docMk/>
          <pc:sldMk cId="2133230764" sldId="1618"/>
        </pc:sldMkLst>
        <pc:spChg chg="add del">
          <ac:chgData name="강환수" userId="f1cac8d9-9172-4d6c-9b10-74cb51d57900" providerId="ADAL" clId="{CB1A6DB9-4AD4-49E0-807A-C480352DA6DA}" dt="2022-02-24T00:58:16.220" v="199" actId="478"/>
          <ac:spMkLst>
            <pc:docMk/>
            <pc:sldMk cId="2133230764" sldId="1618"/>
            <ac:spMk id="4" creationId="{A61E41DE-011D-4EFC-A751-F2F0CD16949B}"/>
          </ac:spMkLst>
        </pc:spChg>
        <pc:graphicFrameChg chg="add mod modGraphic">
          <ac:chgData name="강환수" userId="f1cac8d9-9172-4d6c-9b10-74cb51d57900" providerId="ADAL" clId="{CB1A6DB9-4AD4-49E0-807A-C480352DA6DA}" dt="2022-02-24T00:58:43.679" v="209" actId="14734"/>
          <ac:graphicFrameMkLst>
            <pc:docMk/>
            <pc:sldMk cId="2133230764" sldId="1618"/>
            <ac:graphicFrameMk id="3" creationId="{EA30F66E-D193-4E65-ADEE-042C41A86B19}"/>
          </ac:graphicFrameMkLst>
        </pc:graphicFrameChg>
      </pc:sldChg>
      <pc:sldChg chg="addSp add del ord">
        <pc:chgData name="강환수" userId="f1cac8d9-9172-4d6c-9b10-74cb51d57900" providerId="ADAL" clId="{CB1A6DB9-4AD4-49E0-807A-C480352DA6DA}" dt="2022-02-24T01:00:14.825" v="213" actId="2696"/>
        <pc:sldMkLst>
          <pc:docMk/>
          <pc:sldMk cId="128986561" sldId="1619"/>
        </pc:sldMkLst>
        <pc:spChg chg="add">
          <ac:chgData name="강환수" userId="f1cac8d9-9172-4d6c-9b10-74cb51d57900" providerId="ADAL" clId="{CB1A6DB9-4AD4-49E0-807A-C480352DA6DA}" dt="2022-02-24T01:00:07.006" v="212"/>
          <ac:spMkLst>
            <pc:docMk/>
            <pc:sldMk cId="128986561" sldId="1619"/>
            <ac:spMk id="3" creationId="{9E8779B2-922D-4A66-AAFB-9D06103C2FDE}"/>
          </ac:spMkLst>
        </pc:spChg>
      </pc:sldChg>
      <pc:sldChg chg="addSp modSp add ord">
        <pc:chgData name="강환수" userId="f1cac8d9-9172-4d6c-9b10-74cb51d57900" providerId="ADAL" clId="{CB1A6DB9-4AD4-49E0-807A-C480352DA6DA}" dt="2022-02-24T01:01:35.636" v="343"/>
        <pc:sldMkLst>
          <pc:docMk/>
          <pc:sldMk cId="1786704943" sldId="1619"/>
        </pc:sldMkLst>
        <pc:spChg chg="add mod">
          <ac:chgData name="강환수" userId="f1cac8d9-9172-4d6c-9b10-74cb51d57900" providerId="ADAL" clId="{CB1A6DB9-4AD4-49E0-807A-C480352DA6DA}" dt="2022-02-24T01:01:17.332" v="342" actId="20577"/>
          <ac:spMkLst>
            <pc:docMk/>
            <pc:sldMk cId="1786704943" sldId="1619"/>
            <ac:spMk id="4" creationId="{F577F3D6-C6E8-4187-8DE0-D18DEA6BEAD7}"/>
          </ac:spMkLst>
        </pc:spChg>
        <pc:spChg chg="mod">
          <ac:chgData name="강환수" userId="f1cac8d9-9172-4d6c-9b10-74cb51d57900" providerId="ADAL" clId="{CB1A6DB9-4AD4-49E0-807A-C480352DA6DA}" dt="2022-02-24T01:00:28.571" v="261" actId="6549"/>
          <ac:spMkLst>
            <pc:docMk/>
            <pc:sldMk cId="1786704943" sldId="1619"/>
            <ac:spMk id="13" creationId="{00000000-0000-0000-0000-000000000000}"/>
          </ac:spMkLst>
        </pc:spChg>
      </pc:sldChg>
      <pc:sldChg chg="addSp delSp modSp add">
        <pc:chgData name="강환수" userId="f1cac8d9-9172-4d6c-9b10-74cb51d57900" providerId="ADAL" clId="{CB1A6DB9-4AD4-49E0-807A-C480352DA6DA}" dt="2022-02-24T01:31:02.958" v="578" actId="1076"/>
        <pc:sldMkLst>
          <pc:docMk/>
          <pc:sldMk cId="1098594692" sldId="1620"/>
        </pc:sldMkLst>
        <pc:spChg chg="mod">
          <ac:chgData name="강환수" userId="f1cac8d9-9172-4d6c-9b10-74cb51d57900" providerId="ADAL" clId="{CB1A6DB9-4AD4-49E0-807A-C480352DA6DA}" dt="2022-02-24T01:30:53.600" v="574" actId="6549"/>
          <ac:spMkLst>
            <pc:docMk/>
            <pc:sldMk cId="1098594692" sldId="1620"/>
            <ac:spMk id="8" creationId="{7F614038-CA5E-4515-AC9B-1A9E8B5D39B0}"/>
          </ac:spMkLst>
        </pc:spChg>
        <pc:spChg chg="mod">
          <ac:chgData name="강환수" userId="f1cac8d9-9172-4d6c-9b10-74cb51d57900" providerId="ADAL" clId="{CB1A6DB9-4AD4-49E0-807A-C480352DA6DA}" dt="2022-02-24T01:11:55.763" v="438" actId="6549"/>
          <ac:spMkLst>
            <pc:docMk/>
            <pc:sldMk cId="1098594692" sldId="1620"/>
            <ac:spMk id="13" creationId="{00000000-0000-0000-0000-000000000000}"/>
          </ac:spMkLst>
        </pc:spChg>
        <pc:picChg chg="add mod">
          <ac:chgData name="강환수" userId="f1cac8d9-9172-4d6c-9b10-74cb51d57900" providerId="ADAL" clId="{CB1A6DB9-4AD4-49E0-807A-C480352DA6DA}" dt="2022-02-24T01:31:02.958" v="578" actId="1076"/>
          <ac:picMkLst>
            <pc:docMk/>
            <pc:sldMk cId="1098594692" sldId="1620"/>
            <ac:picMk id="3" creationId="{B288866D-F9BD-4AA2-9CFA-521ED4C16424}"/>
          </ac:picMkLst>
        </pc:picChg>
        <pc:picChg chg="del">
          <ac:chgData name="강환수" userId="f1cac8d9-9172-4d6c-9b10-74cb51d57900" providerId="ADAL" clId="{CB1A6DB9-4AD4-49E0-807A-C480352DA6DA}" dt="2022-02-24T01:12:25.848" v="530" actId="478"/>
          <ac:picMkLst>
            <pc:docMk/>
            <pc:sldMk cId="1098594692" sldId="1620"/>
            <ac:picMk id="30" creationId="{50D1C86E-8BB8-46FE-BD24-5B9CFBE33896}"/>
          </ac:picMkLst>
        </pc:picChg>
      </pc:sldChg>
      <pc:sldChg chg="add del">
        <pc:chgData name="강환수" userId="f1cac8d9-9172-4d6c-9b10-74cb51d57900" providerId="ADAL" clId="{CB1A6DB9-4AD4-49E0-807A-C480352DA6DA}" dt="2022-02-24T01:52:33.984" v="960" actId="2696"/>
        <pc:sldMkLst>
          <pc:docMk/>
          <pc:sldMk cId="802186105" sldId="1621"/>
        </pc:sldMkLst>
      </pc:sldChg>
      <pc:sldChg chg="addSp delSp modSp add">
        <pc:chgData name="강환수" userId="f1cac8d9-9172-4d6c-9b10-74cb51d57900" providerId="ADAL" clId="{CB1A6DB9-4AD4-49E0-807A-C480352DA6DA}" dt="2022-02-24T02:08:52.756" v="1288" actId="5793"/>
        <pc:sldMkLst>
          <pc:docMk/>
          <pc:sldMk cId="628785164" sldId="1622"/>
        </pc:sldMkLst>
        <pc:spChg chg="mod">
          <ac:chgData name="강환수" userId="f1cac8d9-9172-4d6c-9b10-74cb51d57900" providerId="ADAL" clId="{CB1A6DB9-4AD4-49E0-807A-C480352DA6DA}" dt="2022-02-24T02:08:41.499" v="1283" actId="20577"/>
          <ac:spMkLst>
            <pc:docMk/>
            <pc:sldMk cId="628785164" sldId="1622"/>
            <ac:spMk id="8" creationId="{7F614038-CA5E-4515-AC9B-1A9E8B5D39B0}"/>
          </ac:spMkLst>
        </pc:spChg>
        <pc:spChg chg="mod">
          <ac:chgData name="강환수" userId="f1cac8d9-9172-4d6c-9b10-74cb51d57900" providerId="ADAL" clId="{CB1A6DB9-4AD4-49E0-807A-C480352DA6DA}" dt="2022-02-24T01:40:37.043" v="790" actId="6549"/>
          <ac:spMkLst>
            <pc:docMk/>
            <pc:sldMk cId="628785164" sldId="1622"/>
            <ac:spMk id="13" creationId="{00000000-0000-0000-0000-000000000000}"/>
          </ac:spMkLst>
        </pc:spChg>
        <pc:spChg chg="mod">
          <ac:chgData name="강환수" userId="f1cac8d9-9172-4d6c-9b10-74cb51d57900" providerId="ADAL" clId="{CB1A6DB9-4AD4-49E0-807A-C480352DA6DA}" dt="2022-02-24T02:08:47.247" v="1286" actId="20577"/>
          <ac:spMkLst>
            <pc:docMk/>
            <pc:sldMk cId="628785164" sldId="1622"/>
            <ac:spMk id="15" creationId="{A9217C5F-B59C-4413-9545-49773D6FAB0E}"/>
          </ac:spMkLst>
        </pc:spChg>
        <pc:spChg chg="mod">
          <ac:chgData name="강환수" userId="f1cac8d9-9172-4d6c-9b10-74cb51d57900" providerId="ADAL" clId="{CB1A6DB9-4AD4-49E0-807A-C480352DA6DA}" dt="2022-02-24T02:08:52.756" v="1288" actId="5793"/>
          <ac:spMkLst>
            <pc:docMk/>
            <pc:sldMk cId="628785164" sldId="1622"/>
            <ac:spMk id="16" creationId="{56C6FB43-2A4D-4194-B16C-41BE75430F65}"/>
          </ac:spMkLst>
        </pc:spChg>
        <pc:picChg chg="add mod">
          <ac:chgData name="강환수" userId="f1cac8d9-9172-4d6c-9b10-74cb51d57900" providerId="ADAL" clId="{CB1A6DB9-4AD4-49E0-807A-C480352DA6DA}" dt="2022-02-24T01:47:07.956" v="902" actId="1076"/>
          <ac:picMkLst>
            <pc:docMk/>
            <pc:sldMk cId="628785164" sldId="1622"/>
            <ac:picMk id="3" creationId="{1866F5BA-CB3B-4C7A-919C-83CB33B972F6}"/>
          </ac:picMkLst>
        </pc:picChg>
        <pc:picChg chg="add mod">
          <ac:chgData name="강환수" userId="f1cac8d9-9172-4d6c-9b10-74cb51d57900" providerId="ADAL" clId="{CB1A6DB9-4AD4-49E0-807A-C480352DA6DA}" dt="2022-02-24T01:47:27.949" v="907" actId="14100"/>
          <ac:picMkLst>
            <pc:docMk/>
            <pc:sldMk cId="628785164" sldId="1622"/>
            <ac:picMk id="4" creationId="{85CC23C1-1AD4-4832-AA00-D48664755527}"/>
          </ac:picMkLst>
        </pc:picChg>
        <pc:picChg chg="del">
          <ac:chgData name="강환수" userId="f1cac8d9-9172-4d6c-9b10-74cb51d57900" providerId="ADAL" clId="{CB1A6DB9-4AD4-49E0-807A-C480352DA6DA}" dt="2022-02-24T01:40:41.936" v="791" actId="478"/>
          <ac:picMkLst>
            <pc:docMk/>
            <pc:sldMk cId="628785164" sldId="1622"/>
            <ac:picMk id="6" creationId="{74B4F6F3-4C0B-4995-B653-E24EE0260259}"/>
          </ac:picMkLst>
        </pc:picChg>
      </pc:sldChg>
      <pc:sldChg chg="del">
        <pc:chgData name="강환수" userId="f1cac8d9-9172-4d6c-9b10-74cb51d57900" providerId="ADAL" clId="{CB1A6DB9-4AD4-49E0-807A-C480352DA6DA}" dt="2022-02-24T01:51:25.150" v="951" actId="2696"/>
        <pc:sldMkLst>
          <pc:docMk/>
          <pc:sldMk cId="266046013" sldId="1623"/>
        </pc:sldMkLst>
      </pc:sldChg>
      <pc:sldChg chg="del">
        <pc:chgData name="강환수" userId="f1cac8d9-9172-4d6c-9b10-74cb51d57900" providerId="ADAL" clId="{CB1A6DB9-4AD4-49E0-807A-C480352DA6DA}" dt="2022-02-24T01:51:51.201" v="957" actId="2696"/>
        <pc:sldMkLst>
          <pc:docMk/>
          <pc:sldMk cId="1409443597" sldId="1623"/>
        </pc:sldMkLst>
      </pc:sldChg>
      <pc:sldChg chg="addSp add ord">
        <pc:chgData name="강환수" userId="f1cac8d9-9172-4d6c-9b10-74cb51d57900" providerId="ADAL" clId="{CB1A6DB9-4AD4-49E0-807A-C480352DA6DA}" dt="2022-02-24T01:51:46.661" v="955"/>
        <pc:sldMkLst>
          <pc:docMk/>
          <pc:sldMk cId="1643918678" sldId="1624"/>
        </pc:sldMkLst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2" creationId="{67F63A7B-F29B-4E5E-85F5-9782AF20B2DA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4" creationId="{9CB8AED5-B792-4E47-BE83-34D0A7B91D44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5" creationId="{9D372817-DAD3-450A-8386-242D026897D3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6" creationId="{62546CC3-4436-4171-9BC7-A3B43FE04B09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9" creationId="{97CF1ED4-7086-4721-A19E-E0C47A8FA80E}"/>
          </ac:spMkLst>
        </pc:spChg>
        <pc:picChg chg="add">
          <ac:chgData name="강환수" userId="f1cac8d9-9172-4d6c-9b10-74cb51d57900" providerId="ADAL" clId="{CB1A6DB9-4AD4-49E0-807A-C480352DA6DA}" dt="2022-02-24T01:51:46.661" v="955"/>
          <ac:picMkLst>
            <pc:docMk/>
            <pc:sldMk cId="1643918678" sldId="1624"/>
            <ac:picMk id="3" creationId="{9B0A493D-5305-4387-BA70-1847175D3E15}"/>
          </ac:picMkLst>
        </pc:picChg>
        <pc:picChg chg="add">
          <ac:chgData name="강환수" userId="f1cac8d9-9172-4d6c-9b10-74cb51d57900" providerId="ADAL" clId="{CB1A6DB9-4AD4-49E0-807A-C480352DA6DA}" dt="2022-02-24T01:51:46.661" v="955"/>
          <ac:picMkLst>
            <pc:docMk/>
            <pc:sldMk cId="1643918678" sldId="1624"/>
            <ac:picMk id="7" creationId="{BB761D03-4DDF-4281-82F3-31FB26704618}"/>
          </ac:picMkLst>
        </pc:picChg>
        <pc:picChg chg="add">
          <ac:chgData name="강환수" userId="f1cac8d9-9172-4d6c-9b10-74cb51d57900" providerId="ADAL" clId="{CB1A6DB9-4AD4-49E0-807A-C480352DA6DA}" dt="2022-02-24T01:51:46.661" v="955"/>
          <ac:picMkLst>
            <pc:docMk/>
            <pc:sldMk cId="1643918678" sldId="1624"/>
            <ac:picMk id="10" creationId="{2CDFB334-7531-46FA-925F-C7D495F0AB43}"/>
          </ac:picMkLst>
        </pc:picChg>
        <pc:cxnChg chg="add">
          <ac:chgData name="강환수" userId="f1cac8d9-9172-4d6c-9b10-74cb51d57900" providerId="ADAL" clId="{CB1A6DB9-4AD4-49E0-807A-C480352DA6DA}" dt="2022-02-24T01:51:46.661" v="955"/>
          <ac:cxnSpMkLst>
            <pc:docMk/>
            <pc:sldMk cId="1643918678" sldId="1624"/>
            <ac:cxnSpMk id="8" creationId="{8BF10B61-1E84-4CF4-9325-CB60274CF4BA}"/>
          </ac:cxnSpMkLst>
        </pc:cxnChg>
      </pc:sldChg>
      <pc:sldChg chg="del">
        <pc:chgData name="강환수" userId="f1cac8d9-9172-4d6c-9b10-74cb51d57900" providerId="ADAL" clId="{CB1A6DB9-4AD4-49E0-807A-C480352DA6DA}" dt="2022-02-24T01:51:27.011" v="952" actId="2696"/>
        <pc:sldMkLst>
          <pc:docMk/>
          <pc:sldMk cId="2293466560" sldId="1624"/>
        </pc:sldMkLst>
      </pc:sldChg>
      <pc:sldChg chg="addSp delSp modSp add">
        <pc:chgData name="강환수" userId="f1cac8d9-9172-4d6c-9b10-74cb51d57900" providerId="ADAL" clId="{CB1A6DB9-4AD4-49E0-807A-C480352DA6DA}" dt="2022-02-24T03:10:34.391" v="1311" actId="6549"/>
        <pc:sldMkLst>
          <pc:docMk/>
          <pc:sldMk cId="4182727323" sldId="1625"/>
        </pc:sldMkLst>
        <pc:spChg chg="mod">
          <ac:chgData name="강환수" userId="f1cac8d9-9172-4d6c-9b10-74cb51d57900" providerId="ADAL" clId="{CB1A6DB9-4AD4-49E0-807A-C480352DA6DA}" dt="2022-02-24T01:59:19.609" v="1139" actId="20577"/>
          <ac:spMkLst>
            <pc:docMk/>
            <pc:sldMk cId="4182727323" sldId="1625"/>
            <ac:spMk id="8" creationId="{7F614038-CA5E-4515-AC9B-1A9E8B5D39B0}"/>
          </ac:spMkLst>
        </pc:spChg>
        <pc:spChg chg="add mod">
          <ac:chgData name="강환수" userId="f1cac8d9-9172-4d6c-9b10-74cb51d57900" providerId="ADAL" clId="{CB1A6DB9-4AD4-49E0-807A-C480352DA6DA}" dt="2022-02-24T03:10:34.391" v="1311" actId="6549"/>
          <ac:spMkLst>
            <pc:docMk/>
            <pc:sldMk cId="4182727323" sldId="1625"/>
            <ac:spMk id="9" creationId="{29EEEB60-B635-4134-92C7-B8BB0F57C3BA}"/>
          </ac:spMkLst>
        </pc:spChg>
        <pc:spChg chg="mod">
          <ac:chgData name="강환수" userId="f1cac8d9-9172-4d6c-9b10-74cb51d57900" providerId="ADAL" clId="{CB1A6DB9-4AD4-49E0-807A-C480352DA6DA}" dt="2022-02-24T03:10:24.638" v="1306" actId="6549"/>
          <ac:spMkLst>
            <pc:docMk/>
            <pc:sldMk cId="4182727323" sldId="1625"/>
            <ac:spMk id="15" creationId="{A9217C5F-B59C-4413-9545-49773D6FAB0E}"/>
          </ac:spMkLst>
        </pc:spChg>
        <pc:spChg chg="mod">
          <ac:chgData name="강환수" userId="f1cac8d9-9172-4d6c-9b10-74cb51d57900" providerId="ADAL" clId="{CB1A6DB9-4AD4-49E0-807A-C480352DA6DA}" dt="2022-02-24T02:03:40.712" v="1248" actId="20577"/>
          <ac:spMkLst>
            <pc:docMk/>
            <pc:sldMk cId="4182727323" sldId="1625"/>
            <ac:spMk id="16" creationId="{56C6FB43-2A4D-4194-B16C-41BE75430F65}"/>
          </ac:spMkLst>
        </pc:spChg>
        <pc:picChg chg="del">
          <ac:chgData name="강환수" userId="f1cac8d9-9172-4d6c-9b10-74cb51d57900" providerId="ADAL" clId="{CB1A6DB9-4AD4-49E0-807A-C480352DA6DA}" dt="2022-02-24T01:59:04.843" v="1121" actId="478"/>
          <ac:picMkLst>
            <pc:docMk/>
            <pc:sldMk cId="4182727323" sldId="1625"/>
            <ac:picMk id="3" creationId="{1866F5BA-CB3B-4C7A-919C-83CB33B972F6}"/>
          </ac:picMkLst>
        </pc:picChg>
        <pc:picChg chg="del">
          <ac:chgData name="강환수" userId="f1cac8d9-9172-4d6c-9b10-74cb51d57900" providerId="ADAL" clId="{CB1A6DB9-4AD4-49E0-807A-C480352DA6DA}" dt="2022-02-24T02:02:12.927" v="1178" actId="478"/>
          <ac:picMkLst>
            <pc:docMk/>
            <pc:sldMk cId="4182727323" sldId="1625"/>
            <ac:picMk id="4" creationId="{85CC23C1-1AD4-4832-AA00-D48664755527}"/>
          </ac:picMkLst>
        </pc:picChg>
      </pc:sldChg>
      <pc:sldChg chg="addSp modSp add">
        <pc:chgData name="강환수" userId="f1cac8d9-9172-4d6c-9b10-74cb51d57900" providerId="ADAL" clId="{CB1A6DB9-4AD4-49E0-807A-C480352DA6DA}" dt="2022-02-24T02:12:14.794" v="1291" actId="1076"/>
        <pc:sldMkLst>
          <pc:docMk/>
          <pc:sldMk cId="1345630601" sldId="1626"/>
        </pc:sldMkLst>
        <pc:picChg chg="add mod">
          <ac:chgData name="강환수" userId="f1cac8d9-9172-4d6c-9b10-74cb51d57900" providerId="ADAL" clId="{CB1A6DB9-4AD4-49E0-807A-C480352DA6DA}" dt="2022-02-24T02:12:14.794" v="1291" actId="1076"/>
          <ac:picMkLst>
            <pc:docMk/>
            <pc:sldMk cId="1345630601" sldId="1626"/>
            <ac:picMk id="3" creationId="{B16AA4DA-5CD1-4C85-9A26-570832C7803B}"/>
          </ac:picMkLst>
        </pc:picChg>
      </pc:sldChg>
      <pc:sldChg chg="addSp add">
        <pc:chgData name="강환수" userId="f1cac8d9-9172-4d6c-9b10-74cb51d57900" providerId="ADAL" clId="{CB1A6DB9-4AD4-49E0-807A-C480352DA6DA}" dt="2022-02-24T02:22:35.499" v="1295"/>
        <pc:sldMkLst>
          <pc:docMk/>
          <pc:sldMk cId="1811512148" sldId="1627"/>
        </pc:sldMkLst>
        <pc:picChg chg="add">
          <ac:chgData name="강환수" userId="f1cac8d9-9172-4d6c-9b10-74cb51d57900" providerId="ADAL" clId="{CB1A6DB9-4AD4-49E0-807A-C480352DA6DA}" dt="2022-02-24T02:22:35.499" v="1295"/>
          <ac:picMkLst>
            <pc:docMk/>
            <pc:sldMk cId="1811512148" sldId="1627"/>
            <ac:picMk id="2" creationId="{BF1C7A20-527C-485C-953A-01A46EC8D02E}"/>
          </ac:picMkLst>
        </pc:picChg>
      </pc:sldChg>
      <pc:sldChg chg="add del">
        <pc:chgData name="강환수" userId="f1cac8d9-9172-4d6c-9b10-74cb51d57900" providerId="ADAL" clId="{CB1A6DB9-4AD4-49E0-807A-C480352DA6DA}" dt="2022-02-24T02:22:07.650" v="1293" actId="2696"/>
        <pc:sldMkLst>
          <pc:docMk/>
          <pc:sldMk cId="2846909856" sldId="1627"/>
        </pc:sldMkLst>
      </pc:sldChg>
      <pc:sldMasterChg chg="modSldLayout">
        <pc:chgData name="강환수" userId="f1cac8d9-9172-4d6c-9b10-74cb51d57900" providerId="ADAL" clId="{CB1A6DB9-4AD4-49E0-807A-C480352DA6DA}" dt="2022-02-24T01:38:40.604" v="724" actId="6549"/>
        <pc:sldMasterMkLst>
          <pc:docMk/>
          <pc:sldMasterMk cId="713200830" sldId="2147483648"/>
        </pc:sldMasterMkLst>
        <pc:sldLayoutChg chg="modSp">
          <pc:chgData name="강환수" userId="f1cac8d9-9172-4d6c-9b10-74cb51d57900" providerId="ADAL" clId="{CB1A6DB9-4AD4-49E0-807A-C480352DA6DA}" dt="2022-02-24T01:38:40.604" v="724" actId="6549"/>
          <pc:sldLayoutMkLst>
            <pc:docMk/>
            <pc:sldMasterMk cId="713200830" sldId="2147483648"/>
            <pc:sldLayoutMk cId="2764654488" sldId="2147483662"/>
          </pc:sldLayoutMkLst>
          <pc:spChg chg="mod">
            <ac:chgData name="강환수" userId="f1cac8d9-9172-4d6c-9b10-74cb51d57900" providerId="ADAL" clId="{CB1A6DB9-4AD4-49E0-807A-C480352DA6DA}" dt="2022-02-24T01:38:40.604" v="724" actId="6549"/>
            <ac:spMkLst>
              <pc:docMk/>
              <pc:sldMasterMk cId="713200830" sldId="2147483648"/>
              <pc:sldLayoutMk cId="2764654488" sldId="2147483662"/>
              <ac:spMk id="24" creationId="{7F614038-CA5E-4515-AC9B-1A9E8B5D39B0}"/>
            </ac:spMkLst>
          </pc:spChg>
        </pc:sldLayoutChg>
      </pc:sldMasterChg>
      <pc:sldMasterChg chg="del delSldLayout">
        <pc:chgData name="강환수" userId="f1cac8d9-9172-4d6c-9b10-74cb51d57900" providerId="ADAL" clId="{CB1A6DB9-4AD4-49E0-807A-C480352DA6DA}" dt="2022-02-23T08:06:04.457" v="76" actId="2696"/>
        <pc:sldMasterMkLst>
          <pc:docMk/>
          <pc:sldMasterMk cId="812918591" sldId="2147483666"/>
        </pc:sldMasterMkLst>
        <pc:sldLayoutChg chg="del">
          <pc:chgData name="강환수" userId="f1cac8d9-9172-4d6c-9b10-74cb51d57900" providerId="ADAL" clId="{CB1A6DB9-4AD4-49E0-807A-C480352DA6DA}" dt="2022-02-23T08:06:04.446" v="65" actId="2696"/>
          <pc:sldLayoutMkLst>
            <pc:docMk/>
            <pc:sldMasterMk cId="812918591" sldId="2147483666"/>
            <pc:sldLayoutMk cId="2221362842" sldId="2147483667"/>
          </pc:sldLayoutMkLst>
        </pc:sldLayoutChg>
        <pc:sldLayoutChg chg="del">
          <pc:chgData name="강환수" userId="f1cac8d9-9172-4d6c-9b10-74cb51d57900" providerId="ADAL" clId="{CB1A6DB9-4AD4-49E0-807A-C480352DA6DA}" dt="2022-02-23T08:06:04.447" v="66" actId="2696"/>
          <pc:sldLayoutMkLst>
            <pc:docMk/>
            <pc:sldMasterMk cId="812918591" sldId="2147483666"/>
            <pc:sldLayoutMk cId="2689361203" sldId="2147483668"/>
          </pc:sldLayoutMkLst>
        </pc:sldLayoutChg>
        <pc:sldLayoutChg chg="del">
          <pc:chgData name="강환수" userId="f1cac8d9-9172-4d6c-9b10-74cb51d57900" providerId="ADAL" clId="{CB1A6DB9-4AD4-49E0-807A-C480352DA6DA}" dt="2022-02-23T08:06:04.448" v="67" actId="2696"/>
          <pc:sldLayoutMkLst>
            <pc:docMk/>
            <pc:sldMasterMk cId="812918591" sldId="2147483666"/>
            <pc:sldLayoutMk cId="2145928541" sldId="2147483669"/>
          </pc:sldLayoutMkLst>
        </pc:sldLayoutChg>
        <pc:sldLayoutChg chg="del">
          <pc:chgData name="강환수" userId="f1cac8d9-9172-4d6c-9b10-74cb51d57900" providerId="ADAL" clId="{CB1A6DB9-4AD4-49E0-807A-C480352DA6DA}" dt="2022-02-23T08:06:04.449" v="68" actId="2696"/>
          <pc:sldLayoutMkLst>
            <pc:docMk/>
            <pc:sldMasterMk cId="812918591" sldId="2147483666"/>
            <pc:sldLayoutMk cId="1126931703" sldId="2147483670"/>
          </pc:sldLayoutMkLst>
        </pc:sldLayoutChg>
        <pc:sldLayoutChg chg="del">
          <pc:chgData name="강환수" userId="f1cac8d9-9172-4d6c-9b10-74cb51d57900" providerId="ADAL" clId="{CB1A6DB9-4AD4-49E0-807A-C480352DA6DA}" dt="2022-02-23T08:06:04.450" v="69" actId="2696"/>
          <pc:sldLayoutMkLst>
            <pc:docMk/>
            <pc:sldMasterMk cId="812918591" sldId="2147483666"/>
            <pc:sldLayoutMk cId="2400340074" sldId="2147483671"/>
          </pc:sldLayoutMkLst>
        </pc:sldLayoutChg>
        <pc:sldLayoutChg chg="del">
          <pc:chgData name="강환수" userId="f1cac8d9-9172-4d6c-9b10-74cb51d57900" providerId="ADAL" clId="{CB1A6DB9-4AD4-49E0-807A-C480352DA6DA}" dt="2022-02-23T08:06:04.451" v="70" actId="2696"/>
          <pc:sldLayoutMkLst>
            <pc:docMk/>
            <pc:sldMasterMk cId="812918591" sldId="2147483666"/>
            <pc:sldLayoutMk cId="3102037431" sldId="2147483672"/>
          </pc:sldLayoutMkLst>
        </pc:sldLayoutChg>
        <pc:sldLayoutChg chg="del">
          <pc:chgData name="강환수" userId="f1cac8d9-9172-4d6c-9b10-74cb51d57900" providerId="ADAL" clId="{CB1A6DB9-4AD4-49E0-807A-C480352DA6DA}" dt="2022-02-23T08:06:04.452" v="71" actId="2696"/>
          <pc:sldLayoutMkLst>
            <pc:docMk/>
            <pc:sldMasterMk cId="812918591" sldId="2147483666"/>
            <pc:sldLayoutMk cId="2300697380" sldId="2147483673"/>
          </pc:sldLayoutMkLst>
        </pc:sldLayoutChg>
        <pc:sldLayoutChg chg="del">
          <pc:chgData name="강환수" userId="f1cac8d9-9172-4d6c-9b10-74cb51d57900" providerId="ADAL" clId="{CB1A6DB9-4AD4-49E0-807A-C480352DA6DA}" dt="2022-02-23T08:06:04.453" v="72" actId="2696"/>
          <pc:sldLayoutMkLst>
            <pc:docMk/>
            <pc:sldMasterMk cId="812918591" sldId="2147483666"/>
            <pc:sldLayoutMk cId="3515883843" sldId="2147483674"/>
          </pc:sldLayoutMkLst>
        </pc:sldLayoutChg>
        <pc:sldLayoutChg chg="del">
          <pc:chgData name="강환수" userId="f1cac8d9-9172-4d6c-9b10-74cb51d57900" providerId="ADAL" clId="{CB1A6DB9-4AD4-49E0-807A-C480352DA6DA}" dt="2022-02-23T08:06:04.454" v="73" actId="2696"/>
          <pc:sldLayoutMkLst>
            <pc:docMk/>
            <pc:sldMasterMk cId="812918591" sldId="2147483666"/>
            <pc:sldLayoutMk cId="2593893400" sldId="2147483675"/>
          </pc:sldLayoutMkLst>
        </pc:sldLayoutChg>
        <pc:sldLayoutChg chg="del">
          <pc:chgData name="강환수" userId="f1cac8d9-9172-4d6c-9b10-74cb51d57900" providerId="ADAL" clId="{CB1A6DB9-4AD4-49E0-807A-C480352DA6DA}" dt="2022-02-23T08:06:04.455" v="74" actId="2696"/>
          <pc:sldLayoutMkLst>
            <pc:docMk/>
            <pc:sldMasterMk cId="812918591" sldId="2147483666"/>
            <pc:sldLayoutMk cId="3278551064" sldId="2147483676"/>
          </pc:sldLayoutMkLst>
        </pc:sldLayoutChg>
        <pc:sldLayoutChg chg="del">
          <pc:chgData name="강환수" userId="f1cac8d9-9172-4d6c-9b10-74cb51d57900" providerId="ADAL" clId="{CB1A6DB9-4AD4-49E0-807A-C480352DA6DA}" dt="2022-02-23T08:06:04.455" v="75" actId="2696"/>
          <pc:sldLayoutMkLst>
            <pc:docMk/>
            <pc:sldMasterMk cId="812918591" sldId="2147483666"/>
            <pc:sldLayoutMk cId="3067273269" sldId="2147483677"/>
          </pc:sldLayoutMkLst>
        </pc:sldLayoutChg>
      </pc:sldMasterChg>
      <pc:sldMasterChg chg="delSldLayout">
        <pc:chgData name="강환수" userId="f1cac8d9-9172-4d6c-9b10-74cb51d57900" providerId="ADAL" clId="{CB1A6DB9-4AD4-49E0-807A-C480352DA6DA}" dt="2022-02-24T01:52:33.986" v="961" actId="2696"/>
        <pc:sldMasterMkLst>
          <pc:docMk/>
          <pc:sldMasterMk cId="1231424324" sldId="2147483678"/>
        </pc:sldMasterMkLst>
        <pc:sldLayoutChg chg="del">
          <pc:chgData name="강환수" userId="f1cac8d9-9172-4d6c-9b10-74cb51d57900" providerId="ADAL" clId="{CB1A6DB9-4AD4-49E0-807A-C480352DA6DA}" dt="2022-02-24T01:52:33.986" v="961" actId="2696"/>
          <pc:sldLayoutMkLst>
            <pc:docMk/>
            <pc:sldMasterMk cId="1231424324" sldId="2147483678"/>
            <pc:sldLayoutMk cId="592711536" sldId="214748369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68E5-E584-4201-B07F-41281097F975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D6E2A-247A-4D58-805E-D96C39E332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31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D6E2A-247A-4D58-805E-D96C39E3325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1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D6E2A-247A-4D58-805E-D96C39E3325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트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9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6383" y="6470348"/>
            <a:ext cx="1518895" cy="144828"/>
          </a:xfrm>
          <a:prstGeom prst="rect">
            <a:avLst/>
          </a:prstGeom>
        </p:spPr>
      </p:pic>
      <p:sp>
        <p:nvSpPr>
          <p:cNvPr id="26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4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105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938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99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658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316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로고2-3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906906" y="301239"/>
            <a:ext cx="1897438" cy="184205"/>
          </a:xfrm>
          <a:prstGeom prst="rect">
            <a:avLst/>
          </a:prstGeom>
        </p:spPr>
      </p:pic>
      <p:pic>
        <p:nvPicPr>
          <p:cNvPr id="8" name="그림 7" descr="211220_DMUAI PPT-29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1142" y="6498599"/>
            <a:ext cx="1108219" cy="14693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557883" y="6522954"/>
            <a:ext cx="1872629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35" dirty="0">
                <a:solidFill>
                  <a:srgbClr val="004DA1"/>
                </a:solidFill>
                <a:latin typeface="나눔스퀘어OTF Bold" pitchFamily="34" charset="-127"/>
                <a:ea typeface="나눔스퀘어OTF Bold" pitchFamily="34" charset="-127"/>
              </a:rPr>
              <a:t>DMUAI </a:t>
            </a:r>
            <a:r>
              <a:rPr lang="ko-KR" altLang="en-US" sz="635" dirty="0">
                <a:solidFill>
                  <a:srgbClr val="004DA1"/>
                </a:solidFill>
                <a:latin typeface="나눔스퀘어OTF Bold" pitchFamily="34" charset="-127"/>
                <a:ea typeface="나눔스퀘어OTF Bold" pitchFamily="34" charset="-127"/>
              </a:rPr>
              <a:t>  </a:t>
            </a:r>
            <a:r>
              <a:rPr lang="ko-KR" altLang="en-US" sz="635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동양미래대학교 인공지능소프트웨어학과 </a:t>
            </a:r>
            <a:endParaRPr lang="ko-KR" altLang="en-US" sz="635" dirty="0">
              <a:solidFill>
                <a:srgbClr val="004DA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510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04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792966" y="2150806"/>
            <a:ext cx="6774820" cy="291557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1905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 latinLnBrk="0"/>
            <a:endParaRPr lang="ko-KR" altLang="en-US" sz="8000" spc="50" dirty="0">
              <a:ln w="127000">
                <a:noFill/>
              </a:ln>
              <a:solidFill>
                <a:srgbClr val="2B004C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444292" y="3764286"/>
            <a:ext cx="1870587" cy="1360762"/>
            <a:chOff x="1698292" y="3764286"/>
            <a:chExt cx="1870587" cy="1360762"/>
          </a:xfrm>
        </p:grpSpPr>
        <p:sp>
          <p:nvSpPr>
            <p:cNvPr id="14" name="이등변 삼각형 13"/>
            <p:cNvSpPr/>
            <p:nvPr/>
          </p:nvSpPr>
          <p:spPr>
            <a:xfrm>
              <a:off x="1990391" y="3764286"/>
              <a:ext cx="1578488" cy="1360762"/>
            </a:xfrm>
            <a:prstGeom prst="triangle">
              <a:avLst>
                <a:gd name="adj" fmla="val 54615"/>
              </a:avLst>
            </a:prstGeom>
            <a:solidFill>
              <a:srgbClr val="2E0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1698292" y="3962401"/>
              <a:ext cx="1348674" cy="1162647"/>
            </a:xfrm>
            <a:prstGeom prst="triangle">
              <a:avLst>
                <a:gd name="adj" fmla="val 54615"/>
              </a:avLst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8623392" y="1592788"/>
            <a:ext cx="785812" cy="571640"/>
            <a:chOff x="1698292" y="3764286"/>
            <a:chExt cx="1870587" cy="1360762"/>
          </a:xfrm>
        </p:grpSpPr>
        <p:sp>
          <p:nvSpPr>
            <p:cNvPr id="17" name="이등변 삼각형 16"/>
            <p:cNvSpPr/>
            <p:nvPr/>
          </p:nvSpPr>
          <p:spPr>
            <a:xfrm>
              <a:off x="1990391" y="3764286"/>
              <a:ext cx="1578488" cy="1360762"/>
            </a:xfrm>
            <a:prstGeom prst="triangle">
              <a:avLst>
                <a:gd name="adj" fmla="val 54615"/>
              </a:avLst>
            </a:prstGeom>
            <a:solidFill>
              <a:srgbClr val="2E0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1698292" y="3962401"/>
              <a:ext cx="1348674" cy="1162647"/>
            </a:xfrm>
            <a:prstGeom prst="triangle">
              <a:avLst>
                <a:gd name="adj" fmla="val 54615"/>
              </a:avLst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19" name="직사각형 18"/>
          <p:cNvSpPr/>
          <p:nvPr userDrawn="1"/>
        </p:nvSpPr>
        <p:spPr>
          <a:xfrm>
            <a:off x="3468576" y="5131996"/>
            <a:ext cx="5423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kern="1200" spc="10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2A006D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PYTHON PROGRAMMING</a:t>
            </a:r>
            <a:endParaRPr lang="ko-KR" altLang="en-US" sz="2000" kern="1200" spc="10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2A006D"/>
              </a:solidFill>
              <a:effectLst/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805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4"/>
          </a:xfrm>
        </p:spPr>
        <p:txBody>
          <a:bodyPr anchor="t"/>
          <a:lstStyle>
            <a:lvl1pPr algn="l">
              <a:defRPr sz="4626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6"/>
          </a:xfrm>
        </p:spPr>
        <p:txBody>
          <a:bodyPr anchor="b"/>
          <a:lstStyle>
            <a:lvl1pPr marL="0" indent="0">
              <a:buNone/>
              <a:defRPr sz="2358">
                <a:solidFill>
                  <a:schemeClr val="tx1">
                    <a:tint val="75000"/>
                  </a:schemeClr>
                </a:solidFill>
              </a:defRPr>
            </a:lvl1pPr>
            <a:lvl2pPr marL="529796" indent="0">
              <a:buNone/>
              <a:defRPr sz="2086">
                <a:solidFill>
                  <a:schemeClr val="tx1">
                    <a:tint val="75000"/>
                  </a:schemeClr>
                </a:solidFill>
              </a:defRPr>
            </a:lvl2pPr>
            <a:lvl3pPr marL="1059591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3pPr>
            <a:lvl4pPr marL="1589387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4pPr>
            <a:lvl5pPr marL="2119183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5pPr>
            <a:lvl6pPr marL="2648979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6pPr>
            <a:lvl7pPr marL="3178774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7pPr>
            <a:lvl8pPr marL="3708570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8pPr>
            <a:lvl9pPr marL="4238366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378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265"/>
            </a:lvl1pPr>
            <a:lvl2pPr>
              <a:defRPr sz="2812"/>
            </a:lvl2pPr>
            <a:lvl3pPr>
              <a:defRPr sz="235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265"/>
            </a:lvl1pPr>
            <a:lvl2pPr>
              <a:defRPr sz="2812"/>
            </a:lvl2pPr>
            <a:lvl3pPr>
              <a:defRPr sz="235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23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3"/>
          </a:xfrm>
        </p:spPr>
        <p:txBody>
          <a:bodyPr anchor="b"/>
          <a:lstStyle>
            <a:lvl1pPr marL="0" indent="0">
              <a:buNone/>
              <a:defRPr sz="2812" b="1"/>
            </a:lvl1pPr>
            <a:lvl2pPr marL="529796" indent="0">
              <a:buNone/>
              <a:defRPr sz="2358" b="1"/>
            </a:lvl2pPr>
            <a:lvl3pPr marL="1059591" indent="0">
              <a:buNone/>
              <a:defRPr sz="2086" b="1"/>
            </a:lvl3pPr>
            <a:lvl4pPr marL="1589387" indent="0">
              <a:buNone/>
              <a:defRPr sz="1814" b="1"/>
            </a:lvl4pPr>
            <a:lvl5pPr marL="2119183" indent="0">
              <a:buNone/>
              <a:defRPr sz="1814" b="1"/>
            </a:lvl5pPr>
            <a:lvl6pPr marL="2648979" indent="0">
              <a:buNone/>
              <a:defRPr sz="1814" b="1"/>
            </a:lvl6pPr>
            <a:lvl7pPr marL="3178774" indent="0">
              <a:buNone/>
              <a:defRPr sz="1814" b="1"/>
            </a:lvl7pPr>
            <a:lvl8pPr marL="3708570" indent="0">
              <a:buNone/>
              <a:defRPr sz="1814" b="1"/>
            </a:lvl8pPr>
            <a:lvl9pPr marL="4238366" indent="0">
              <a:buNone/>
              <a:defRPr sz="1814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1" y="2174874"/>
            <a:ext cx="5386917" cy="3951288"/>
          </a:xfrm>
        </p:spPr>
        <p:txBody>
          <a:bodyPr/>
          <a:lstStyle>
            <a:lvl1pPr>
              <a:defRPr sz="2812"/>
            </a:lvl1pPr>
            <a:lvl2pPr>
              <a:defRPr sz="2358"/>
            </a:lvl2pPr>
            <a:lvl3pPr>
              <a:defRPr sz="2086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812" b="1"/>
            </a:lvl1pPr>
            <a:lvl2pPr marL="529796" indent="0">
              <a:buNone/>
              <a:defRPr sz="2358" b="1"/>
            </a:lvl2pPr>
            <a:lvl3pPr marL="1059591" indent="0">
              <a:buNone/>
              <a:defRPr sz="2086" b="1"/>
            </a:lvl3pPr>
            <a:lvl4pPr marL="1589387" indent="0">
              <a:buNone/>
              <a:defRPr sz="1814" b="1"/>
            </a:lvl4pPr>
            <a:lvl5pPr marL="2119183" indent="0">
              <a:buNone/>
              <a:defRPr sz="1814" b="1"/>
            </a:lvl5pPr>
            <a:lvl6pPr marL="2648979" indent="0">
              <a:buNone/>
              <a:defRPr sz="1814" b="1"/>
            </a:lvl6pPr>
            <a:lvl7pPr marL="3178774" indent="0">
              <a:buNone/>
              <a:defRPr sz="1814" b="1"/>
            </a:lvl7pPr>
            <a:lvl8pPr marL="3708570" indent="0">
              <a:buNone/>
              <a:defRPr sz="1814" b="1"/>
            </a:lvl8pPr>
            <a:lvl9pPr marL="4238366" indent="0">
              <a:buNone/>
              <a:defRPr sz="1814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4"/>
            <a:ext cx="5389033" cy="3951288"/>
          </a:xfrm>
        </p:spPr>
        <p:txBody>
          <a:bodyPr/>
          <a:lstStyle>
            <a:lvl1pPr>
              <a:defRPr sz="2812"/>
            </a:lvl1pPr>
            <a:lvl2pPr>
              <a:defRPr sz="2358"/>
            </a:lvl2pPr>
            <a:lvl3pPr>
              <a:defRPr sz="2086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6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8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683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358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719"/>
            </a:lvl1pPr>
            <a:lvl2pPr>
              <a:defRPr sz="3265"/>
            </a:lvl2pPr>
            <a:lvl3pPr>
              <a:defRPr sz="2812"/>
            </a:lvl3pPr>
            <a:lvl4pPr>
              <a:defRPr sz="2358"/>
            </a:lvl4pPr>
            <a:lvl5pPr>
              <a:defRPr sz="2358"/>
            </a:lvl5pPr>
            <a:lvl6pPr>
              <a:defRPr sz="2358"/>
            </a:lvl6pPr>
            <a:lvl7pPr>
              <a:defRPr sz="2358"/>
            </a:lvl7pPr>
            <a:lvl8pPr>
              <a:defRPr sz="2358"/>
            </a:lvl8pPr>
            <a:lvl9pPr>
              <a:defRPr sz="235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33"/>
            </a:lvl1pPr>
            <a:lvl2pPr marL="529796" indent="0">
              <a:buNone/>
              <a:defRPr sz="1361"/>
            </a:lvl2pPr>
            <a:lvl3pPr marL="1059591" indent="0">
              <a:buNone/>
              <a:defRPr sz="1179"/>
            </a:lvl3pPr>
            <a:lvl4pPr marL="1589387" indent="0">
              <a:buNone/>
              <a:defRPr sz="998"/>
            </a:lvl4pPr>
            <a:lvl5pPr marL="2119183" indent="0">
              <a:buNone/>
              <a:defRPr sz="998"/>
            </a:lvl5pPr>
            <a:lvl6pPr marL="2648979" indent="0">
              <a:buNone/>
              <a:defRPr sz="998"/>
            </a:lvl6pPr>
            <a:lvl7pPr marL="3178774" indent="0">
              <a:buNone/>
              <a:defRPr sz="998"/>
            </a:lvl7pPr>
            <a:lvl8pPr marL="3708570" indent="0">
              <a:buNone/>
              <a:defRPr sz="998"/>
            </a:lvl8pPr>
            <a:lvl9pPr marL="423836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06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358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4"/>
            <a:ext cx="7315200" cy="4114800"/>
          </a:xfrm>
        </p:spPr>
        <p:txBody>
          <a:bodyPr/>
          <a:lstStyle>
            <a:lvl1pPr marL="0" indent="0">
              <a:buNone/>
              <a:defRPr sz="3719"/>
            </a:lvl1pPr>
            <a:lvl2pPr marL="529796" indent="0">
              <a:buNone/>
              <a:defRPr sz="3265"/>
            </a:lvl2pPr>
            <a:lvl3pPr marL="1059591" indent="0">
              <a:buNone/>
              <a:defRPr sz="2812"/>
            </a:lvl3pPr>
            <a:lvl4pPr marL="1589387" indent="0">
              <a:buNone/>
              <a:defRPr sz="2358"/>
            </a:lvl4pPr>
            <a:lvl5pPr marL="2119183" indent="0">
              <a:buNone/>
              <a:defRPr sz="2358"/>
            </a:lvl5pPr>
            <a:lvl6pPr marL="2648979" indent="0">
              <a:buNone/>
              <a:defRPr sz="2358"/>
            </a:lvl6pPr>
            <a:lvl7pPr marL="3178774" indent="0">
              <a:buNone/>
              <a:defRPr sz="2358"/>
            </a:lvl7pPr>
            <a:lvl8pPr marL="3708570" indent="0">
              <a:buNone/>
              <a:defRPr sz="2358"/>
            </a:lvl8pPr>
            <a:lvl9pPr marL="4238366" indent="0">
              <a:buNone/>
              <a:defRPr sz="2358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33"/>
            </a:lvl1pPr>
            <a:lvl2pPr marL="529796" indent="0">
              <a:buNone/>
              <a:defRPr sz="1361"/>
            </a:lvl2pPr>
            <a:lvl3pPr marL="1059591" indent="0">
              <a:buNone/>
              <a:defRPr sz="1179"/>
            </a:lvl3pPr>
            <a:lvl4pPr marL="1589387" indent="0">
              <a:buNone/>
              <a:defRPr sz="998"/>
            </a:lvl4pPr>
            <a:lvl5pPr marL="2119183" indent="0">
              <a:buNone/>
              <a:defRPr sz="998"/>
            </a:lvl5pPr>
            <a:lvl6pPr marL="2648979" indent="0">
              <a:buNone/>
              <a:defRPr sz="998"/>
            </a:lvl6pPr>
            <a:lvl7pPr marL="3178774" indent="0">
              <a:buNone/>
              <a:defRPr sz="998"/>
            </a:lvl7pPr>
            <a:lvl8pPr marL="3708570" indent="0">
              <a:buNone/>
              <a:defRPr sz="998"/>
            </a:lvl8pPr>
            <a:lvl9pPr marL="423836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71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79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206375"/>
            <a:ext cx="2743200" cy="438785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3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학습목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0663" y="190494"/>
            <a:ext cx="2997431" cy="86177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6000"/>
              </a:lnSpc>
              <a:buClr>
                <a:srgbClr val="370086"/>
              </a:buClr>
            </a:pPr>
            <a:r>
              <a:rPr lang="en-US" altLang="ko-KR" sz="5000" spc="50" dirty="0">
                <a:ln w="127000">
                  <a:noFill/>
                </a:ln>
                <a:solidFill>
                  <a:srgbClr val="F3EAFA">
                    <a:alpha val="87000"/>
                  </a:srgb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GOAL 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858394"/>
            <a:ext cx="12192000" cy="551746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37" y="238125"/>
            <a:ext cx="2047193" cy="382143"/>
          </a:xfrm>
          <a:prstGeom prst="rect">
            <a:avLst/>
          </a:prstGeom>
          <a:effectLst/>
        </p:spPr>
      </p:pic>
      <p:sp>
        <p:nvSpPr>
          <p:cNvPr id="11" name="직사각형 10"/>
          <p:cNvSpPr/>
          <p:nvPr userDrawn="1"/>
        </p:nvSpPr>
        <p:spPr>
          <a:xfrm rot="16200000">
            <a:off x="-2026718" y="3393990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35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학습정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0663" y="190494"/>
            <a:ext cx="3777508" cy="86177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6000"/>
              </a:lnSpc>
              <a:buClr>
                <a:srgbClr val="370086"/>
              </a:buClr>
            </a:pPr>
            <a:r>
              <a:rPr lang="en-US" altLang="ko-KR" sz="5000" spc="50" dirty="0">
                <a:ln w="127000">
                  <a:noFill/>
                </a:ln>
                <a:solidFill>
                  <a:srgbClr val="F3EAFA">
                    <a:alpha val="87000"/>
                  </a:srgb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SUMMARY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858394"/>
            <a:ext cx="12192000" cy="551746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37" y="238125"/>
            <a:ext cx="2047193" cy="382143"/>
          </a:xfrm>
          <a:prstGeom prst="rect">
            <a:avLst/>
          </a:prstGeom>
          <a:effectLst/>
        </p:spPr>
      </p:pic>
      <p:sp>
        <p:nvSpPr>
          <p:cNvPr id="11" name="직사각형 10"/>
          <p:cNvSpPr/>
          <p:nvPr userDrawn="1"/>
        </p:nvSpPr>
        <p:spPr>
          <a:xfrm rot="16200000">
            <a:off x="-2026718" y="3393990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60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C2CAEC80-8439-4797-8FA2-50FAF2D160E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 rot="16200000">
            <a:off x="-2026718" y="2773399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204791" y="5422900"/>
            <a:ext cx="45719" cy="1435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41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26336"/>
            <a:ext cx="3150604" cy="492151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4038600" y="650149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610600" y="6501490"/>
            <a:ext cx="2743200" cy="365125"/>
          </a:xfrm>
        </p:spPr>
        <p:txBody>
          <a:bodyPr/>
          <a:lstStyle/>
          <a:p>
            <a:fld id="{C2CAEC80-8439-4797-8FA2-50FAF2D160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79423" y="227279"/>
            <a:ext cx="3150598" cy="49120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ko-KR" altLang="en-US" dirty="0">
              <a:solidFill>
                <a:srgbClr val="A585B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 userDrawn="1"/>
        </p:nvSpPr>
        <p:spPr>
          <a:xfrm>
            <a:off x="488888" y="240975"/>
            <a:ext cx="2353905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23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 </a:t>
            </a:r>
            <a:r>
              <a:rPr lang="ko-KR" altLang="en-US" sz="2300" spc="-1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프로그래밍</a:t>
            </a:r>
            <a:endParaRPr lang="en-US" altLang="ko-KR" sz="2300" spc="-1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 userDrawn="1"/>
        </p:nvSpPr>
        <p:spPr>
          <a:xfrm>
            <a:off x="2842792" y="247833"/>
            <a:ext cx="368476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2100" spc="-1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강좌 및 파이썬 소개</a:t>
            </a:r>
            <a:endParaRPr lang="ko-KR" altLang="en-US" sz="2100" spc="-1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-2026718" y="2773399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4791" y="5437414"/>
            <a:ext cx="45719" cy="1435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5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 userDrawn="1"/>
        </p:nvSpPr>
        <p:spPr>
          <a:xfrm>
            <a:off x="-12125" y="1242751"/>
            <a:ext cx="12222668" cy="5043524"/>
          </a:xfrm>
          <a:prstGeom prst="roundRect">
            <a:avLst>
              <a:gd name="adj" fmla="val 30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724"/>
          </a:p>
        </p:txBody>
      </p:sp>
      <p:sp>
        <p:nvSpPr>
          <p:cNvPr id="14" name="직사각형 13"/>
          <p:cNvSpPr/>
          <p:nvPr userDrawn="1"/>
        </p:nvSpPr>
        <p:spPr>
          <a:xfrm>
            <a:off x="-12125" y="6059497"/>
            <a:ext cx="12222668" cy="798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724"/>
          </a:p>
        </p:txBody>
      </p:sp>
      <p:sp>
        <p:nvSpPr>
          <p:cNvPr id="8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6383" y="6470348"/>
            <a:ext cx="1518895" cy="144828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7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 userDrawn="1"/>
        </p:nvSpPr>
        <p:spPr>
          <a:xfrm>
            <a:off x="0" y="1242750"/>
            <a:ext cx="12222668" cy="5396473"/>
          </a:xfrm>
          <a:prstGeom prst="roundRect">
            <a:avLst>
              <a:gd name="adj" fmla="val 3044"/>
            </a:avLst>
          </a:prstGeom>
          <a:solidFill>
            <a:srgbClr val="00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24"/>
          </a:p>
        </p:txBody>
      </p:sp>
      <p:sp>
        <p:nvSpPr>
          <p:cNvPr id="15" name="직사각형 14"/>
          <p:cNvSpPr/>
          <p:nvPr userDrawn="1"/>
        </p:nvSpPr>
        <p:spPr>
          <a:xfrm>
            <a:off x="0" y="6059498"/>
            <a:ext cx="12222668" cy="798502"/>
          </a:xfrm>
          <a:prstGeom prst="rect">
            <a:avLst/>
          </a:prstGeom>
          <a:solidFill>
            <a:srgbClr val="00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24"/>
          </a:p>
        </p:txBody>
      </p:sp>
      <p:sp>
        <p:nvSpPr>
          <p:cNvPr id="14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2493" y="6470348"/>
            <a:ext cx="1506675" cy="144828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5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6383" y="6470348"/>
            <a:ext cx="1518895" cy="144828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>
          <a:xfrm>
            <a:off x="4038600" y="65014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8610600" y="6501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fld id="{C2CAEC80-8439-4797-8FA2-50FAF2D160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479" y="238125"/>
            <a:ext cx="2051509" cy="3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0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65" r:id="rId4"/>
    <p:sldLayoutId id="2147483663" r:id="rId5"/>
    <p:sldLayoutId id="2147483662" r:id="rId6"/>
  </p:sldLayoutIdLst>
  <p:hf hdr="0" ftr="0" dt="0"/>
  <p:txStyles>
    <p:titleStyle>
      <a:lvl1pPr algn="l" defTabSz="91433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584" indent="-228584" algn="l" defTabSz="914332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75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291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08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247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412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33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2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829544" rtl="0" eaLnBrk="1" latinLnBrk="1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386" indent="-207386" algn="l" defTabSz="829544" rtl="0" eaLnBrk="1" latinLnBrk="1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16824" tIns="58412" rIns="116824" bIns="5841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16824" tIns="58412" rIns="116824" bIns="58412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356350"/>
            <a:ext cx="2844800" cy="365126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1" y="6356350"/>
            <a:ext cx="3860800" cy="365126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6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90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1059591" rtl="0" eaLnBrk="1" latinLnBrk="1" hangingPunct="1">
        <a:spcBef>
          <a:spcPct val="0"/>
        </a:spcBef>
        <a:buNone/>
        <a:defRPr sz="5079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j-cs"/>
        </a:defRPr>
      </a:lvl1pPr>
    </p:titleStyle>
    <p:bodyStyle>
      <a:lvl1pPr marL="397347" indent="-397347" algn="l" defTabSz="1059591" rtl="0" eaLnBrk="1" latinLnBrk="1" hangingPunct="1">
        <a:spcBef>
          <a:spcPct val="20000"/>
        </a:spcBef>
        <a:buFont typeface="Arial" pitchFamily="34" charset="0"/>
        <a:buChar char="•"/>
        <a:defRPr sz="3719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1pPr>
      <a:lvl2pPr marL="860918" indent="-331122" algn="l" defTabSz="1059591" rtl="0" eaLnBrk="1" latinLnBrk="1" hangingPunct="1">
        <a:spcBef>
          <a:spcPct val="20000"/>
        </a:spcBef>
        <a:buFont typeface="Arial" pitchFamily="34" charset="0"/>
        <a:buChar char="–"/>
        <a:defRPr sz="3265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2pPr>
      <a:lvl3pPr marL="1324489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812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3pPr>
      <a:lvl4pPr marL="1854285" indent="-264898" algn="l" defTabSz="1059591" rtl="0" eaLnBrk="1" latinLnBrk="1" hangingPunct="1">
        <a:spcBef>
          <a:spcPct val="20000"/>
        </a:spcBef>
        <a:buFont typeface="Arial" pitchFamily="34" charset="0"/>
        <a:buChar char="–"/>
        <a:defRPr sz="2358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4pPr>
      <a:lvl5pPr marL="2384080" indent="-264898" algn="l" defTabSz="1059591" rtl="0" eaLnBrk="1" latinLnBrk="1" hangingPunct="1">
        <a:spcBef>
          <a:spcPct val="20000"/>
        </a:spcBef>
        <a:buFont typeface="Arial" pitchFamily="34" charset="0"/>
        <a:buChar char="»"/>
        <a:defRPr sz="2358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5pPr>
      <a:lvl6pPr marL="2913876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6pPr>
      <a:lvl7pPr marL="3443672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7pPr>
      <a:lvl8pPr marL="3973467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8pPr>
      <a:lvl9pPr marL="4503263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1pPr>
      <a:lvl2pPr marL="529796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2pPr>
      <a:lvl3pPr marL="1059591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3pPr>
      <a:lvl4pPr marL="1589387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4pPr>
      <a:lvl5pPr marL="2119183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5pPr>
      <a:lvl6pPr marL="2648979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6pPr>
      <a:lvl7pPr marL="3178774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7pPr>
      <a:lvl8pPr marL="3708570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8pPr>
      <a:lvl9pPr marL="4238366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1" TargetMode="External"/><Relationship Id="rId2" Type="http://schemas.openxmlformats.org/officeDocument/2006/relationships/hyperlink" Target="https://kmooc.k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datascienceschool.net/01%20python/02.00%202%EC%9E%A5%20%ED%8C%8C%EC%9D%B4%EC%8D%AC%20%EA%B8%B0%EC%B4%88%20%EB%AC%B8%EB%B2%95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jang.io/course/view.php?id=7" TargetMode="External"/><Relationship Id="rId2" Type="http://schemas.openxmlformats.org/officeDocument/2006/relationships/hyperlink" Target="https://docs.python.org/ko/3/tutorial/index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lpython.com/courses/starting-python-idle" TargetMode="External"/><Relationship Id="rId4" Type="http://schemas.openxmlformats.org/officeDocument/2006/relationships/hyperlink" Target="https://opentutorials.org/course/47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0188" y="685954"/>
            <a:ext cx="5604419" cy="48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2540" dirty="0">
                <a:solidFill>
                  <a:srgbClr val="004DA1"/>
                </a:solidFill>
                <a:latin typeface="나눔스퀘어OTF ExtraBold" pitchFamily="34" charset="-127"/>
                <a:ea typeface="나눔스퀘어OTF ExtraBold" pitchFamily="34" charset="-127"/>
              </a:rPr>
              <a:t>동양미래대학교 </a:t>
            </a:r>
            <a:r>
              <a:rPr lang="ko-KR" altLang="en-US" sz="2540" dirty="0" err="1">
                <a:solidFill>
                  <a:srgbClr val="004DA1"/>
                </a:solidFill>
                <a:latin typeface="나눔스퀘어OTF ExtraBold" pitchFamily="34" charset="-127"/>
                <a:ea typeface="나눔스퀘어OTF ExtraBold" pitchFamily="34" charset="-127"/>
              </a:rPr>
              <a:t>인공지능소프트웨어학과</a:t>
            </a:r>
            <a:endParaRPr lang="en-US" altLang="ko-KR" sz="2540" dirty="0">
              <a:solidFill>
                <a:srgbClr val="004DA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5841" y="1811730"/>
            <a:ext cx="3582199" cy="650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파이썬 프로그래밍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4726" y="2872147"/>
            <a:ext cx="1527982" cy="315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en-US" altLang="ko-KR" sz="726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Dongyang</a:t>
            </a:r>
            <a:r>
              <a:rPr lang="en-US" altLang="ko-KR" sz="726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en-US" altLang="ko-KR" sz="726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Mirae</a:t>
            </a:r>
            <a:r>
              <a:rPr lang="en-US" altLang="ko-KR" sz="726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University</a:t>
            </a:r>
          </a:p>
          <a:p>
            <a:pPr defTabSz="1059591"/>
            <a:r>
              <a:rPr lang="en-US" altLang="ko-KR" sz="726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Dept. Of Artificial Intelligence</a:t>
            </a:r>
            <a:endParaRPr lang="ko-KR" altLang="en-US" sz="726" dirty="0">
              <a:solidFill>
                <a:srgbClr val="F3970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0" name="그림 9" descr="211220_DMUAI PPT-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6222" y="294090"/>
            <a:ext cx="1338025" cy="223926"/>
          </a:xfrm>
          <a:prstGeom prst="rect">
            <a:avLst/>
          </a:prstGeom>
        </p:spPr>
      </p:pic>
      <p:pic>
        <p:nvPicPr>
          <p:cNvPr id="12" name="그림 11" descr="211220_DMUAI PPT-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6120" y="3755553"/>
            <a:ext cx="8299698" cy="2745887"/>
          </a:xfrm>
          <a:prstGeom prst="rect">
            <a:avLst/>
          </a:prstGeom>
        </p:spPr>
      </p:pic>
      <p:pic>
        <p:nvPicPr>
          <p:cNvPr id="14" name="그림 13" descr="211220_DMUAI PPT-2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0290" y="359400"/>
            <a:ext cx="1459664" cy="2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‘</a:t>
            </a: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파이썬프로그래밍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’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교재 소개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파이썬으로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배우는 누구나 코딩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4727575" y="2008049"/>
            <a:ext cx="371261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lnSpc>
                <a:spcPts val="28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저자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강환수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신용현 저</a:t>
            </a:r>
          </a:p>
          <a:p>
            <a:pPr marL="180975" indent="-180975" latinLnBrk="0">
              <a:lnSpc>
                <a:spcPts val="28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출판사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홍릉과학출판사</a:t>
            </a:r>
          </a:p>
        </p:txBody>
      </p:sp>
      <p:pic>
        <p:nvPicPr>
          <p:cNvPr id="14" name="Picture 2" descr="http://www.hongpub.co.kr/data/item/20190903101411/thumb-1.7YyM7J207I2s64iE6rWs64KY7L2U65Sp_460x613.jpg">
            <a:extLst>
              <a:ext uri="{FF2B5EF4-FFF2-40B4-BE49-F238E27FC236}">
                <a16:creationId xmlns:a16="http://schemas.microsoft.com/office/drawing/2014/main" id="{3C124681-E594-4093-A3B1-B1D0E13D6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r="1845"/>
          <a:stretch/>
        </p:blipFill>
        <p:spPr bwMode="auto">
          <a:xfrm>
            <a:off x="973665" y="2004783"/>
            <a:ext cx="3158068" cy="4419422"/>
          </a:xfrm>
          <a:prstGeom prst="rect">
            <a:avLst/>
          </a:prstGeom>
          <a:noFill/>
          <a:ln>
            <a:noFill/>
          </a:ln>
          <a:effectLst>
            <a:outerShdw dist="50800" dir="2520000" sx="102000" sy="102000" algn="ctr" rotWithShape="0">
              <a:schemeClr val="bg1">
                <a:lumMod val="50000"/>
                <a:alpha val="3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2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960370" y="2609240"/>
            <a:ext cx="6400799" cy="147732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latinLnBrk="0"/>
            <a:r>
              <a:rPr lang="ko-KR" altLang="en-US" sz="4800" spc="50" dirty="0">
                <a:ln w="127000">
                  <a:noFill/>
                </a:ln>
                <a:solidFill>
                  <a:srgbClr val="370086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인공지능 데이터과학</a:t>
            </a:r>
          </a:p>
          <a:p>
            <a:pPr algn="ctr" latinLnBrk="0"/>
            <a:r>
              <a:rPr lang="ko-KR" altLang="en-US" sz="4800" spc="50" dirty="0">
                <a:ln w="127000">
                  <a:noFill/>
                </a:ln>
                <a:solidFill>
                  <a:srgbClr val="370086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분야의 핵심 언어 파이썬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46035" y="1379776"/>
            <a:ext cx="226376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spc="50" dirty="0">
                <a:ln w="127000">
                  <a:noFill/>
                </a:ln>
                <a:solidFill>
                  <a:srgbClr val="2A006D"/>
                </a:solidFill>
                <a:effectLst>
                  <a:glow rad="63500">
                    <a:schemeClr val="accent4">
                      <a:lumMod val="20000"/>
                      <a:lumOff val="80000"/>
                      <a:alpha val="40000"/>
                    </a:schemeClr>
                  </a:glo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Chapter </a:t>
            </a:r>
            <a:r>
              <a:rPr lang="en-US" altLang="ko-KR" sz="5000" spc="50" dirty="0">
                <a:ln w="127000">
                  <a:noFill/>
                </a:ln>
                <a:solidFill>
                  <a:srgbClr val="2A006D"/>
                </a:solidFill>
                <a:effectLst>
                  <a:glow rad="63500">
                    <a:schemeClr val="accent4">
                      <a:lumMod val="20000"/>
                      <a:lumOff val="80000"/>
                      <a:alpha val="40000"/>
                    </a:schemeClr>
                  </a:glo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1.</a:t>
            </a:r>
            <a:endParaRPr lang="ko-KR" altLang="en-US" sz="3000" dirty="0">
              <a:solidFill>
                <a:srgbClr val="2A006D"/>
              </a:solidFill>
              <a:effectLst>
                <a:glow rad="63500">
                  <a:schemeClr val="accent4">
                    <a:lumMod val="20000"/>
                    <a:lumOff val="80000"/>
                    <a:alpha val="40000"/>
                  </a:schemeClr>
                </a:glow>
              </a:effectLst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 언어의 인기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2" name="Picture 2" descr="Infographic: The Most Popular Programming Languages | Statista">
            <a:extLst>
              <a:ext uri="{FF2B5EF4-FFF2-40B4-BE49-F238E27FC236}">
                <a16:creationId xmlns:a16="http://schemas.microsoft.com/office/drawing/2014/main" id="{0B2804AA-FA2C-4006-9CEB-839DEC1E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90" y="1376721"/>
            <a:ext cx="6525891" cy="464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635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 언어의 활용 영역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인공지능과 빅데이터 처리 학습 로드맵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0D1C86E-8BB8-46FE-BD24-5B9CFBE3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91" y="2262585"/>
            <a:ext cx="8100744" cy="31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파이썬의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다양한 개발환경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표준 파이썬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7C5F-B59C-4413-9545-49773D6FAB0E}"/>
              </a:ext>
            </a:extLst>
          </p:cNvPr>
          <p:cNvSpPr txBox="1"/>
          <p:nvPr/>
        </p:nvSpPr>
        <p:spPr>
          <a:xfrm>
            <a:off x="544960" y="2474119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아나콘다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FB43-2A4D-4194-B16C-41BE75430F65}"/>
              </a:ext>
            </a:extLst>
          </p:cNvPr>
          <p:cNvSpPr txBox="1"/>
          <p:nvPr/>
        </p:nvSpPr>
        <p:spPr>
          <a:xfrm>
            <a:off x="544960" y="3056974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Colab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4F6F3-4C0B-4995-B653-E24EE026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68" y="1959576"/>
            <a:ext cx="9037320" cy="4441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3CF6E3-9280-443C-9986-B4D449913C8E}"/>
              </a:ext>
            </a:extLst>
          </p:cNvPr>
          <p:cNvSpPr txBox="1"/>
          <p:nvPr/>
        </p:nvSpPr>
        <p:spPr>
          <a:xfrm>
            <a:off x="543612" y="1930376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파이참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768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338FB9-4C63-4276-9A3B-E023571DE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B16AA4DA-5CD1-4C85-9A26-570832C78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5" y="984238"/>
            <a:ext cx="5008569" cy="55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3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학습 참고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사이트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2"/>
              </a:rPr>
              <a:t>https://kmooc.kr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 프로그래밍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7C5F-B59C-4413-9545-49773D6FAB0E}"/>
              </a:ext>
            </a:extLst>
          </p:cNvPr>
          <p:cNvSpPr txBox="1"/>
          <p:nvPr/>
        </p:nvSpPr>
        <p:spPr>
          <a:xfrm>
            <a:off x="544960" y="2004783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/>
              </a:rPr>
              <a:t>https://wikidocs.net/book/1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점프투파이썬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FB43-2A4D-4194-B16C-41BE75430F65}"/>
              </a:ext>
            </a:extLst>
          </p:cNvPr>
          <p:cNvSpPr txBox="1"/>
          <p:nvPr/>
        </p:nvSpPr>
        <p:spPr>
          <a:xfrm>
            <a:off x="544960" y="2587638"/>
            <a:ext cx="7086124" cy="2967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4"/>
              </a:rPr>
              <a:t>https://datascienceschool.net/01%20python/02.00%202%EC%9E%A5%20%ED%8C%8C%EC%9D%B4%EC%8D%AC%20%EA%B8%B0%EC%B4%88%20%EB%AC%B8%EB%B2%95.html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3800"/>
              </a:lnSpc>
              <a:buClr>
                <a:srgbClr val="6600CC"/>
              </a:buClr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6F5BA-CB3B-4C7A-919C-83CB33B97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262" y="1083047"/>
            <a:ext cx="3983472" cy="1753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CC23C1-1AD4-4832-AA00-D48664755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544" y="3429000"/>
            <a:ext cx="4030965" cy="25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학습 참고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사이트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10533036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2"/>
              </a:rPr>
              <a:t>https://docs.python.org/ko/3/tutorial/index.html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 자습서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7C5F-B59C-4413-9545-49773D6FAB0E}"/>
              </a:ext>
            </a:extLst>
          </p:cNvPr>
          <p:cNvSpPr txBox="1"/>
          <p:nvPr/>
        </p:nvSpPr>
        <p:spPr>
          <a:xfrm>
            <a:off x="544960" y="2004783"/>
            <a:ext cx="10355012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/>
              </a:rPr>
              <a:t>https://dojang.io/course/view.php?id=7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파이썬코딩도장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FB43-2A4D-4194-B16C-41BE75430F65}"/>
              </a:ext>
            </a:extLst>
          </p:cNvPr>
          <p:cNvSpPr txBox="1"/>
          <p:nvPr/>
        </p:nvSpPr>
        <p:spPr>
          <a:xfrm>
            <a:off x="544959" y="2587638"/>
            <a:ext cx="9651005" cy="1505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4"/>
              </a:rPr>
              <a:t>https://opentutorials.org/course/4779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생활코딩 파이썬 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EEB60-B635-4134-92C7-B8BB0F57C3BA}"/>
              </a:ext>
            </a:extLst>
          </p:cNvPr>
          <p:cNvSpPr txBox="1"/>
          <p:nvPr/>
        </p:nvSpPr>
        <p:spPr>
          <a:xfrm>
            <a:off x="544960" y="3173650"/>
            <a:ext cx="10355012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5"/>
              </a:rPr>
              <a:t>https://realpython.com/courses/starting-python-idle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리얼파이썬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2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F63A7B-F29B-4E5E-85F5-9782AF20B2DA}"/>
              </a:ext>
            </a:extLst>
          </p:cNvPr>
          <p:cNvSpPr/>
          <p:nvPr/>
        </p:nvSpPr>
        <p:spPr>
          <a:xfrm>
            <a:off x="1246589" y="1"/>
            <a:ext cx="9698822" cy="6858000"/>
          </a:xfrm>
          <a:prstGeom prst="rect">
            <a:avLst/>
          </a:prstGeom>
          <a:solidFill>
            <a:srgbClr val="00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59591"/>
            <a:endParaRPr lang="ko-KR" altLang="en-US" sz="2086" dirty="0">
              <a:solidFill>
                <a:prstClr val="white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3" name="그림 2" descr="211220_DMUAI PPT-27.png">
            <a:extLst>
              <a:ext uri="{FF2B5EF4-FFF2-40B4-BE49-F238E27FC236}">
                <a16:creationId xmlns:a16="http://schemas.microsoft.com/office/drawing/2014/main" id="{9B0A493D-5305-4387-BA70-1847175D3E1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119" y="684381"/>
            <a:ext cx="1711235" cy="367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8AED5-B792-4E47-BE83-34D0A7B91D44}"/>
              </a:ext>
            </a:extLst>
          </p:cNvPr>
          <p:cNvSpPr txBox="1"/>
          <p:nvPr/>
        </p:nvSpPr>
        <p:spPr>
          <a:xfrm>
            <a:off x="1785498" y="1206866"/>
            <a:ext cx="4963218" cy="1237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3719" dirty="0">
                <a:solidFill>
                  <a:prstClr val="white"/>
                </a:solidFill>
                <a:latin typeface="나눔스퀘어OTF ExtraBold" pitchFamily="34" charset="-127"/>
                <a:ea typeface="나눔스퀘어OTF ExtraBold" pitchFamily="34" charset="-127"/>
              </a:rPr>
              <a:t>동양미래대학교 </a:t>
            </a:r>
          </a:p>
          <a:p>
            <a:pPr defTabSz="1059591"/>
            <a:r>
              <a:rPr lang="ko-KR" altLang="en-US" sz="3719" dirty="0">
                <a:solidFill>
                  <a:prstClr val="white"/>
                </a:solidFill>
                <a:latin typeface="나눔스퀘어OTF ExtraBold" pitchFamily="34" charset="-127"/>
                <a:ea typeface="나눔스퀘어OTF ExtraBold" pitchFamily="34" charset="-127"/>
              </a:rPr>
              <a:t>인공지능소프트웨어학과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72817-DAD3-450A-8386-242D026897D3}"/>
              </a:ext>
            </a:extLst>
          </p:cNvPr>
          <p:cNvSpPr txBox="1"/>
          <p:nvPr/>
        </p:nvSpPr>
        <p:spPr>
          <a:xfrm>
            <a:off x="1833349" y="2774321"/>
            <a:ext cx="2230098" cy="455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1179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인공지능 서비스 </a:t>
            </a:r>
            <a:endParaRPr lang="en-US" altLang="ko-KR" sz="1179" dirty="0">
              <a:solidFill>
                <a:srgbClr val="F39700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defTabSz="1059591"/>
            <a:r>
              <a:rPr lang="ko-KR" altLang="en-US" sz="1179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전문 소프트웨어 개발자 인재양성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6CC3-4436-4171-9BC7-A3B43FE04B09}"/>
              </a:ext>
            </a:extLst>
          </p:cNvPr>
          <p:cNvSpPr txBox="1"/>
          <p:nvPr/>
        </p:nvSpPr>
        <p:spPr>
          <a:xfrm>
            <a:off x="1833349" y="3233068"/>
            <a:ext cx="1527982" cy="315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en-US" altLang="ko-KR" sz="726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Dongyang</a:t>
            </a:r>
            <a:r>
              <a:rPr lang="en-US" altLang="ko-KR" sz="726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en-US" altLang="ko-KR" sz="726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Mirae</a:t>
            </a:r>
            <a:r>
              <a:rPr lang="en-US" altLang="ko-KR" sz="726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University</a:t>
            </a:r>
          </a:p>
          <a:p>
            <a:pPr defTabSz="1059591"/>
            <a:r>
              <a:rPr lang="en-US" altLang="ko-KR" sz="726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Dept. Of Artificial Intelligence</a:t>
            </a:r>
            <a:endParaRPr lang="ko-KR" altLang="en-US" sz="726" dirty="0">
              <a:solidFill>
                <a:srgbClr val="F3970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7" name="그림 6" descr="211220_DMUAI PPT-28.png">
            <a:extLst>
              <a:ext uri="{FF2B5EF4-FFF2-40B4-BE49-F238E27FC236}">
                <a16:creationId xmlns:a16="http://schemas.microsoft.com/office/drawing/2014/main" id="{BB761D03-4DDF-4281-82F3-31FB2670461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96222" y="294090"/>
            <a:ext cx="1338025" cy="2239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BF10B61-1E84-4CF4-9325-CB60274CF4BA}"/>
              </a:ext>
            </a:extLst>
          </p:cNvPr>
          <p:cNvCxnSpPr/>
          <p:nvPr/>
        </p:nvCxnSpPr>
        <p:spPr>
          <a:xfrm>
            <a:off x="1898660" y="2736772"/>
            <a:ext cx="2024630" cy="0"/>
          </a:xfrm>
          <a:prstGeom prst="line">
            <a:avLst/>
          </a:prstGeom>
          <a:ln>
            <a:solidFill>
              <a:srgbClr val="F3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7CF1ED4-7086-4721-A19E-E0C47A8FA80E}"/>
              </a:ext>
            </a:extLst>
          </p:cNvPr>
          <p:cNvSpPr txBox="1">
            <a:spLocks/>
          </p:cNvSpPr>
          <p:nvPr/>
        </p:nvSpPr>
        <p:spPr>
          <a:xfrm>
            <a:off x="1785498" y="4046793"/>
            <a:ext cx="7803620" cy="2582429"/>
          </a:xfrm>
          <a:prstGeom prst="rect">
            <a:avLst/>
          </a:prstGeom>
        </p:spPr>
        <p:txBody>
          <a:bodyPr/>
          <a:lstStyle>
            <a:lvl1pPr marL="438089" indent="-43808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1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1pPr>
            <a:lvl2pPr marL="949193" indent="-365074" algn="l" defTabSz="116823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2pPr>
            <a:lvl3pPr marL="1460297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1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3pPr>
            <a:lvl4pPr marL="2044416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4pPr>
            <a:lvl5pPr marL="2628534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5pPr>
            <a:lvl6pPr marL="3212653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96772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0890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65009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7347" indent="-397347" defTabSz="1059591"/>
            <a:r>
              <a:rPr lang="ko-KR" altLang="en-US" sz="2540" dirty="0" err="1">
                <a:solidFill>
                  <a:srgbClr val="FFFF00"/>
                </a:solidFill>
              </a:rPr>
              <a:t>인공지능소프트웨어학과</a:t>
            </a:r>
            <a:r>
              <a:rPr lang="ko-KR" altLang="en-US" sz="2540" dirty="0">
                <a:solidFill>
                  <a:srgbClr val="FFFF00"/>
                </a:solidFill>
              </a:rPr>
              <a:t> 학과장 교수</a:t>
            </a:r>
            <a:endParaRPr lang="en-US" altLang="ko-KR" sz="2540" dirty="0">
              <a:solidFill>
                <a:srgbClr val="FFFF00"/>
              </a:solidFill>
            </a:endParaRPr>
          </a:p>
          <a:p>
            <a:pPr marL="860918" lvl="1" indent="-331122" defTabSz="1059591"/>
            <a:r>
              <a:rPr lang="ko-KR" altLang="en-US" sz="1814" dirty="0">
                <a:solidFill>
                  <a:srgbClr val="FFFF00"/>
                </a:solidFill>
              </a:rPr>
              <a:t>연락처</a:t>
            </a:r>
            <a:r>
              <a:rPr lang="en-US" altLang="ko-KR" sz="1814" dirty="0">
                <a:solidFill>
                  <a:srgbClr val="FFFF00"/>
                </a:solidFill>
              </a:rPr>
              <a:t>: 02-2610-1941</a:t>
            </a:r>
          </a:p>
          <a:p>
            <a:pPr marL="860918" lvl="1" indent="-331122" defTabSz="1059591"/>
            <a:r>
              <a:rPr lang="ko-KR" altLang="en-US" sz="1814" dirty="0">
                <a:solidFill>
                  <a:srgbClr val="FFFF00"/>
                </a:solidFill>
              </a:rPr>
              <a:t>연구실</a:t>
            </a:r>
            <a:r>
              <a:rPr lang="en-US" altLang="ko-KR" sz="1814" dirty="0">
                <a:solidFill>
                  <a:srgbClr val="FFFF00"/>
                </a:solidFill>
              </a:rPr>
              <a:t>: 2</a:t>
            </a:r>
            <a:r>
              <a:rPr lang="ko-KR" altLang="en-US" sz="1814" dirty="0">
                <a:solidFill>
                  <a:srgbClr val="FFFF00"/>
                </a:solidFill>
              </a:rPr>
              <a:t>호관 </a:t>
            </a:r>
            <a:r>
              <a:rPr lang="en-US" altLang="ko-KR" sz="1814" dirty="0">
                <a:solidFill>
                  <a:srgbClr val="FFFF00"/>
                </a:solidFill>
              </a:rPr>
              <a:t>706</a:t>
            </a:r>
            <a:r>
              <a:rPr lang="ko-KR" altLang="en-US" sz="1814" dirty="0">
                <a:solidFill>
                  <a:srgbClr val="FFFF00"/>
                </a:solidFill>
              </a:rPr>
              <a:t>호</a:t>
            </a:r>
          </a:p>
          <a:p>
            <a:pPr marL="860918" lvl="1" indent="-331122" defTabSz="1059591"/>
            <a:r>
              <a:rPr lang="en-US" altLang="ko-KR" sz="1814" dirty="0">
                <a:solidFill>
                  <a:srgbClr val="FFFF00"/>
                </a:solidFill>
              </a:rPr>
              <a:t>E-mail: hskang@dongyang.ac.kr</a:t>
            </a:r>
          </a:p>
          <a:p>
            <a:pPr marL="860918" lvl="1" indent="-331122" defTabSz="1059591"/>
            <a:r>
              <a:rPr lang="en-US" altLang="ko-KR" sz="1814" dirty="0" err="1">
                <a:solidFill>
                  <a:srgbClr val="FFFF00"/>
                </a:solidFill>
              </a:rPr>
              <a:t>Github</a:t>
            </a:r>
            <a:r>
              <a:rPr lang="en-US" altLang="ko-KR" sz="1814" dirty="0">
                <a:solidFill>
                  <a:srgbClr val="FFFF00"/>
                </a:solidFill>
              </a:rPr>
              <a:t> Homepage</a:t>
            </a:r>
          </a:p>
          <a:p>
            <a:pPr marL="1324489" lvl="2" indent="-264898" defTabSz="1059591"/>
            <a:r>
              <a:rPr lang="en-US" altLang="ko-KR" sz="1633" dirty="0">
                <a:solidFill>
                  <a:srgbClr val="FFFF00"/>
                </a:solidFill>
              </a:rPr>
              <a:t>https://github.com/ai7dnn</a:t>
            </a:r>
          </a:p>
          <a:p>
            <a:pPr marL="0" indent="0" defTabSz="1059591">
              <a:buNone/>
            </a:pPr>
            <a:endParaRPr lang="ko-KR" altLang="en-US" sz="3719" dirty="0">
              <a:solidFill>
                <a:srgbClr val="FFFF00"/>
              </a:solidFill>
            </a:endParaRPr>
          </a:p>
        </p:txBody>
      </p:sp>
      <p:pic>
        <p:nvPicPr>
          <p:cNvPr id="10" name="Picture 2" descr="강환수 사진">
            <a:extLst>
              <a:ext uri="{FF2B5EF4-FFF2-40B4-BE49-F238E27FC236}">
                <a16:creationId xmlns:a16="http://schemas.microsoft.com/office/drawing/2014/main" id="{2CDFB334-7531-46FA-925F-C7D495F0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98" y="1534992"/>
            <a:ext cx="2669480" cy="32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1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1C7A20-527C-485C-953A-01A46EC8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73" y="0"/>
            <a:ext cx="6748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1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95350" y="3938058"/>
            <a:ext cx="4762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2006600" y="3692525"/>
            <a:ext cx="2540000" cy="4910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pc="50" dirty="0">
                <a:ln w="127000">
                  <a:noFill/>
                </a:ln>
                <a:solidFill>
                  <a:srgbClr val="2B004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강의 소개</a:t>
            </a:r>
            <a:endParaRPr lang="ko-KR" altLang="en-US" sz="2800" dirty="0">
              <a:solidFill>
                <a:srgbClr val="2B004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9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온라인 수업으로 진행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F3D6-C6E8-4187-8DE0-D18DEA6BEAD7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원격수업시스템  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eclass.dongyang.ac.kr</a:t>
            </a:r>
            <a:endParaRPr lang="ko-KR" altLang="en-US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70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6B4EE-3E7A-4528-AE63-E8EA8F260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30F66E-D193-4E65-ADEE-042C41A86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022504"/>
              </p:ext>
            </p:extLst>
          </p:nvPr>
        </p:nvGraphicFramePr>
        <p:xfrm>
          <a:off x="1017270" y="1459322"/>
          <a:ext cx="10336530" cy="4416748"/>
        </p:xfrm>
        <a:graphic>
          <a:graphicData uri="http://schemas.openxmlformats.org/drawingml/2006/table">
            <a:tbl>
              <a:tblPr/>
              <a:tblGrid>
                <a:gridCol w="1352599">
                  <a:extLst>
                    <a:ext uri="{9D8B030D-6E8A-4147-A177-3AD203B41FA5}">
                      <a16:colId xmlns:a16="http://schemas.microsoft.com/office/drawing/2014/main" val="451708504"/>
                    </a:ext>
                  </a:extLst>
                </a:gridCol>
                <a:gridCol w="8983931">
                  <a:extLst>
                    <a:ext uri="{9D8B030D-6E8A-4147-A177-3AD203B41FA5}">
                      <a16:colId xmlns:a16="http://schemas.microsoft.com/office/drawing/2014/main" val="969330705"/>
                    </a:ext>
                  </a:extLst>
                </a:gridCol>
              </a:tblGrid>
              <a:tr h="19290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과목개요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2010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년 이후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폭발적인 인기는 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도래와도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밀접한 연관성이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컴퓨팅 사고력은 누구나가 가져야 할 역량이며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인공지능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빅데이터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사물인터넷 등의 첨단 정보기술이 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시대의 기술을 이끌고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시대를 주도하는 핵심 기술은 데이터과학과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머신러닝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딥러닝이며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이러한 분야에 적합한 언어인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매우 중요한 언어가 되었다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본 교과목은 파이썬 프로그래밍의 기초적이고 체계적인 학습을 수행한다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본 교과목을 통하여 데이터 처리 방법에 대한 효율적인 파이썬 프로그래밍 방법을 학습한다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883418"/>
                  </a:ext>
                </a:extLst>
              </a:tr>
              <a:tr h="1899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3728209"/>
                  </a:ext>
                </a:extLst>
              </a:tr>
              <a:tr h="1688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학습목표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컴퓨팅 사고력의 중요성을 인지하고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산업혁명에서 파이썬 언어의 필요성을 이해할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기본적인 파이썬 문법을 이해하고 데이터 처리를 위한 자료구조를 이해하여 적용할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문제 해결 방법을 위한 알고리즘을 이해하고 데이터 처리에 적용할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프로그램을 이용하여 실무적인 코딩 작업을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421831"/>
                  </a:ext>
                </a:extLst>
              </a:tr>
              <a:tr h="1899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390827"/>
                  </a:ext>
                </a:extLst>
              </a:tr>
              <a:tr h="3541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강의교재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120" marR="0" indent="-7112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배우는 누구나 코딩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강환수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신용현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집필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24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23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파이썬프로그래밍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교육 일정 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  <a:endParaRPr lang="ko-KR" altLang="en-US" sz="2800" spc="50" dirty="0">
              <a:ln w="127000">
                <a:noFill/>
              </a:ln>
              <a:solidFill>
                <a:srgbClr val="37008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C33FCA-4B96-4673-A683-53521F3DB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18654"/>
              </p:ext>
            </p:extLst>
          </p:nvPr>
        </p:nvGraphicFramePr>
        <p:xfrm>
          <a:off x="1485900" y="1463506"/>
          <a:ext cx="8823959" cy="5062681"/>
        </p:xfrm>
        <a:graphic>
          <a:graphicData uri="http://schemas.openxmlformats.org/drawingml/2006/table">
            <a:tbl>
              <a:tblPr/>
              <a:tblGrid>
                <a:gridCol w="880110">
                  <a:extLst>
                    <a:ext uri="{9D8B030D-6E8A-4147-A177-3AD203B41FA5}">
                      <a16:colId xmlns:a16="http://schemas.microsoft.com/office/drawing/2014/main" val="608641448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769151406"/>
                    </a:ext>
                  </a:extLst>
                </a:gridCol>
                <a:gridCol w="4366260">
                  <a:extLst>
                    <a:ext uri="{9D8B030D-6E8A-4147-A177-3AD203B41FA5}">
                      <a16:colId xmlns:a16="http://schemas.microsoft.com/office/drawing/2014/main" val="1854640679"/>
                    </a:ext>
                  </a:extLst>
                </a:gridCol>
                <a:gridCol w="1577339">
                  <a:extLst>
                    <a:ext uri="{9D8B030D-6E8A-4147-A177-3AD203B41FA5}">
                      <a16:colId xmlns:a16="http://schemas.microsoft.com/office/drawing/2014/main" val="907854740"/>
                    </a:ext>
                  </a:extLst>
                </a:gridCol>
              </a:tblGrid>
              <a:tr h="179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학습단원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학습목표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회차명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소제목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396690"/>
                  </a:ext>
                </a:extLst>
              </a:tr>
              <a:tr h="19447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 파이썬 언어의 개요와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첫 프로그래밍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언어의 개요를 이해할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시대를 이해할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컴퓨팅 사고력을 이해할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개발환경을 설치할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쉘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(IDLE)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을 실행할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쉘에서 파이썬 코딩을 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강의 소개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826085"/>
                  </a:ext>
                </a:extLst>
              </a:tr>
              <a:tr h="277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언어와 컴퓨팅 사고력</a:t>
                      </a:r>
                      <a:endParaRPr lang="ko-KR" altLang="en-US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500239"/>
                  </a:ext>
                </a:extLst>
              </a:tr>
              <a:tr h="277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설치와 파이썬 쉘 실행</a:t>
                      </a:r>
                      <a:endParaRPr lang="ko-KR" altLang="en-US" dirty="0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466423"/>
                  </a:ext>
                </a:extLst>
              </a:tr>
              <a:tr h="150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온라인 학습활동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79184"/>
                  </a:ext>
                </a:extLst>
              </a:tr>
              <a:tr h="184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온라인 객관식 퀴즈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괄호 채우기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문제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 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40938"/>
                  </a:ext>
                </a:extLst>
              </a:tr>
              <a:tr h="43613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 파이썬 프로그래밍을 위한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기초 다지기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언어의 특징을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다양한 개발 환경을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컴파일러 방식과 인터프리터 방식을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인터프리터 언어임을 알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자료형을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주석과 다양한 연산자를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쉘에서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_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eval()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자료형을 출력할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변수를 만들어 값을 저장할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키워드와 식별자를 구별할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다양한 대입연산자를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함수 </a:t>
                      </a:r>
                      <a:r>
                        <a:rPr lang="en-US" altLang="ko-KR" sz="7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divmod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모두에게 필요한 파이썬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36125"/>
                  </a:ext>
                </a:extLst>
              </a:tr>
              <a:tr h="3629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다양한 자료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: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문자열과 수</a:t>
                      </a:r>
                      <a:endParaRPr lang="ko-KR" altLang="en-US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737745"/>
                  </a:ext>
                </a:extLst>
              </a:tr>
              <a:tr h="614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 dirty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파이썬 코딩 실습</a:t>
                      </a:r>
                      <a:endParaRPr lang="ko-KR" altLang="en-US" dirty="0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983360"/>
                  </a:ext>
                </a:extLst>
              </a:tr>
              <a:tr h="184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온라인 객관식 퀴즈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괄호 채우기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문제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 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42514"/>
                  </a:ext>
                </a:extLst>
              </a:tr>
              <a:tr h="33298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 일상에서 활용되는 문자열과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논리 연산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표준입력 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input()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을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주요 자료형 간의 변환할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진수를 이해하고 상수로 표현할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bin(), oct(), hex()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int()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함수와 내장 함수를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깃허브를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 이해하고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print() int()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등 내장 함수를 잘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정수나 실수를 입력 받아 다양한 연산을 수행하는 프로그래밍을 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진수를 정한 후 해당 진수를 입력 받아 다양한 진수 형태로 출력하는 프로그래밍을 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  <a:cs typeface="+mn-cs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변수와 키워드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대입연산자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(5)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  <a:cs typeface="+mn-cs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297842"/>
                  </a:ext>
                </a:extLst>
              </a:tr>
              <a:tr h="3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자료의 표준 입력과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자료 변환 함수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(6)</a:t>
                      </a:r>
                      <a:endParaRPr lang="ko-KR" altLang="en-US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924968"/>
                  </a:ext>
                </a:extLst>
              </a:tr>
              <a:tr h="639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내장 함수와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깃허브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(7)</a:t>
                      </a:r>
                      <a:endParaRPr lang="ko-KR" altLang="en-US" dirty="0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40784"/>
                  </a:ext>
                </a:extLst>
              </a:tr>
              <a:tr h="184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온라인 객관식 퀴즈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괄호 채우기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문제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 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07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86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파이썬프로그래밍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평가 방법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A1624B-9FEA-4AAC-B371-7B7EA881B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27903"/>
              </p:ext>
            </p:extLst>
          </p:nvPr>
        </p:nvGraphicFramePr>
        <p:xfrm>
          <a:off x="3369234" y="2037839"/>
          <a:ext cx="5144262" cy="2318705"/>
        </p:xfrm>
        <a:graphic>
          <a:graphicData uri="http://schemas.openxmlformats.org/drawingml/2006/table">
            <a:tbl>
              <a:tblPr/>
              <a:tblGrid>
                <a:gridCol w="2165719">
                  <a:extLst>
                    <a:ext uri="{9D8B030D-6E8A-4147-A177-3AD203B41FA5}">
                      <a16:colId xmlns:a16="http://schemas.microsoft.com/office/drawing/2014/main" val="1286398920"/>
                    </a:ext>
                  </a:extLst>
                </a:gridCol>
                <a:gridCol w="2978543">
                  <a:extLst>
                    <a:ext uri="{9D8B030D-6E8A-4147-A177-3AD203B41FA5}">
                      <a16:colId xmlns:a16="http://schemas.microsoft.com/office/drawing/2014/main" val="1001422931"/>
                    </a:ext>
                  </a:extLst>
                </a:gridCol>
              </a:tblGrid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중간시험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30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048096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기말시험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88741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출석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7796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과제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568744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퀴즈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보너스 알파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846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34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수업 유의사항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원격수업시스템 강의동영상 시청 일정 준수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온라인 출석부 점검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88866D-F9BD-4AA2-9CFA-521ED4C1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22" y="2297549"/>
            <a:ext cx="5945737" cy="38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에스코어 드림 6 Bold"/>
        <a:ea typeface="에스코어 드림 5 Medium"/>
        <a:cs typeface=""/>
      </a:majorFont>
      <a:minorFont>
        <a:latin typeface="에스코어 드림 4 Regular"/>
        <a:ea typeface="에스코어 드림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6156</TotalTime>
  <Words>826</Words>
  <Application>Microsoft Office PowerPoint</Application>
  <PresentationFormat>와이드스크린</PresentationFormat>
  <Paragraphs>138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39" baseType="lpstr">
      <vt:lpstr>Noto Sans KR Black</vt:lpstr>
      <vt:lpstr>Pretendard SemiBold</vt:lpstr>
      <vt:lpstr>맑은 고딕</vt:lpstr>
      <vt:lpstr>Helvetica</vt:lpstr>
      <vt:lpstr>돋움</vt:lpstr>
      <vt:lpstr>Pretendard</vt:lpstr>
      <vt:lpstr>에스코어 드림 4 Regular</vt:lpstr>
      <vt:lpstr>나눔스퀘어OTF Bold</vt:lpstr>
      <vt:lpstr>HCI Poppy</vt:lpstr>
      <vt:lpstr>Noto Sans CJK KR Regular</vt:lpstr>
      <vt:lpstr>나눔스퀘어OTF ExtraBold</vt:lpstr>
      <vt:lpstr>한양신명조</vt:lpstr>
      <vt:lpstr>바탕</vt:lpstr>
      <vt:lpstr>Arial</vt:lpstr>
      <vt:lpstr>Noto Sans CJK KR Bold</vt:lpstr>
      <vt:lpstr>산돌명조B</vt:lpstr>
      <vt:lpstr>Wingdings</vt:lpstr>
      <vt:lpstr>휴먼명조</vt:lpstr>
      <vt:lpstr>강원교육튼튼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work</dc:creator>
  <cp:lastModifiedBy>강환수</cp:lastModifiedBy>
  <cp:revision>384</cp:revision>
  <dcterms:created xsi:type="dcterms:W3CDTF">2020-07-21T20:23:05Z</dcterms:created>
  <dcterms:modified xsi:type="dcterms:W3CDTF">2022-02-24T03:10:49Z</dcterms:modified>
</cp:coreProperties>
</file>